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26"/>
  </p:notesMasterIdLst>
  <p:sldIdLst>
    <p:sldId id="256" r:id="rId2"/>
    <p:sldId id="258" r:id="rId3"/>
    <p:sldId id="257" r:id="rId4"/>
    <p:sldId id="260" r:id="rId5"/>
    <p:sldId id="259" r:id="rId6"/>
    <p:sldId id="261" r:id="rId7"/>
    <p:sldId id="262" r:id="rId8"/>
    <p:sldId id="263" r:id="rId9"/>
    <p:sldId id="264" r:id="rId10"/>
    <p:sldId id="269" r:id="rId11"/>
    <p:sldId id="270" r:id="rId12"/>
    <p:sldId id="271" r:id="rId13"/>
    <p:sldId id="272" r:id="rId14"/>
    <p:sldId id="273" r:id="rId15"/>
    <p:sldId id="275" r:id="rId16"/>
    <p:sldId id="274" r:id="rId17"/>
    <p:sldId id="276" r:id="rId18"/>
    <p:sldId id="277" r:id="rId19"/>
    <p:sldId id="278" r:id="rId20"/>
    <p:sldId id="279" r:id="rId21"/>
    <p:sldId id="280" r:id="rId22"/>
    <p:sldId id="265" r:id="rId23"/>
    <p:sldId id="266" r:id="rId24"/>
    <p:sldId id="26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reate new shetty" initials="cns" lastIdx="2" clrIdx="0">
    <p:extLst>
      <p:ext uri="{19B8F6BF-5375-455C-9EA6-DF929625EA0E}">
        <p15:presenceInfo xmlns:p15="http://schemas.microsoft.com/office/powerpoint/2012/main" userId="32a637078287805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29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FARMERS</a:t>
            </a:r>
            <a:r>
              <a:rPr lang="en-IN" baseline="0"/>
              <a:t> SUICIDE RATE EVERY YEAR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farmers suicide</c:v>
                </c:pt>
              </c:strCache>
            </c:strRef>
          </c:tx>
          <c:spPr>
            <a:solidFill>
              <a:schemeClr val="accent2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Sheet1!$A$2:$A$10</c:f>
              <c:numCache>
                <c:formatCode>General</c:formatCode>
                <c:ptCount val="9"/>
                <c:pt idx="0">
                  <c:v>1990</c:v>
                </c:pt>
                <c:pt idx="1">
                  <c:v>1995</c:v>
                </c:pt>
                <c:pt idx="2">
                  <c:v>2000</c:v>
                </c:pt>
                <c:pt idx="3">
                  <c:v>2005</c:v>
                </c:pt>
                <c:pt idx="4">
                  <c:v>2010</c:v>
                </c:pt>
                <c:pt idx="5">
                  <c:v>2015</c:v>
                </c:pt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10500</c:v>
                </c:pt>
                <c:pt idx="1">
                  <c:v>11000</c:v>
                </c:pt>
                <c:pt idx="2">
                  <c:v>16000</c:v>
                </c:pt>
                <c:pt idx="3">
                  <c:v>17000</c:v>
                </c:pt>
                <c:pt idx="4">
                  <c:v>14500</c:v>
                </c:pt>
                <c:pt idx="5">
                  <c:v>12000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E4-40C7-B6C9-EC3365A7F1F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null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Sheet1!$A$2:$A$10</c:f>
              <c:numCache>
                <c:formatCode>General</c:formatCode>
                <c:ptCount val="9"/>
                <c:pt idx="0">
                  <c:v>1990</c:v>
                </c:pt>
                <c:pt idx="1">
                  <c:v>1995</c:v>
                </c:pt>
                <c:pt idx="2">
                  <c:v>2000</c:v>
                </c:pt>
                <c:pt idx="3">
                  <c:v>2005</c:v>
                </c:pt>
                <c:pt idx="4">
                  <c:v>2010</c:v>
                </c:pt>
                <c:pt idx="5">
                  <c:v>2015</c:v>
                </c:pt>
              </c:numCache>
            </c:numRef>
          </c:cat>
          <c:val>
            <c:numRef>
              <c:f>Sheet1!$C$2:$C$10</c:f>
              <c:numCache>
                <c:formatCode>General</c:formatCode>
                <c:ptCount val="9"/>
              </c:numCache>
            </c:numRef>
          </c:val>
          <c:extLst>
            <c:ext xmlns:c16="http://schemas.microsoft.com/office/drawing/2014/chart" uri="{C3380CC4-5D6E-409C-BE32-E72D297353CC}">
              <c16:uniqueId val="{00000001-9CE4-40C7-B6C9-EC3365A7F1F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null2</c:v>
                </c:pt>
              </c:strCache>
            </c:strRef>
          </c:tx>
          <c:spPr>
            <a:solidFill>
              <a:schemeClr val="accent2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Sheet1!$A$2:$A$10</c:f>
              <c:numCache>
                <c:formatCode>General</c:formatCode>
                <c:ptCount val="9"/>
                <c:pt idx="0">
                  <c:v>1990</c:v>
                </c:pt>
                <c:pt idx="1">
                  <c:v>1995</c:v>
                </c:pt>
                <c:pt idx="2">
                  <c:v>2000</c:v>
                </c:pt>
                <c:pt idx="3">
                  <c:v>2005</c:v>
                </c:pt>
                <c:pt idx="4">
                  <c:v>2010</c:v>
                </c:pt>
                <c:pt idx="5">
                  <c:v>2015</c:v>
                </c:pt>
              </c:numCache>
            </c:numRef>
          </c:cat>
          <c:val>
            <c:numRef>
              <c:f>Sheet1!$D$2:$D$10</c:f>
              <c:numCache>
                <c:formatCode>General</c:formatCode>
                <c:ptCount val="9"/>
              </c:numCache>
            </c:numRef>
          </c:val>
          <c:extLst>
            <c:ext xmlns:c16="http://schemas.microsoft.com/office/drawing/2014/chart" uri="{C3380CC4-5D6E-409C-BE32-E72D297353CC}">
              <c16:uniqueId val="{00000002-9CE4-40C7-B6C9-EC3365A7F1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45600304"/>
        <c:axId val="967860176"/>
      </c:barChart>
      <c:catAx>
        <c:axId val="845600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7860176"/>
        <c:crosses val="autoZero"/>
        <c:auto val="1"/>
        <c:lblAlgn val="ctr"/>
        <c:lblOffset val="100"/>
        <c:noMultiLvlLbl val="0"/>
      </c:catAx>
      <c:valAx>
        <c:axId val="967860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45600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4">
  <a:schemeClr val="accent2"/>
  <a:schemeClr val="accent2"/>
  <a:schemeClr val="accent2"/>
  <a:schemeClr val="accent2"/>
  <a:schemeClr val="accent2"/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B521D1-E68D-4052-AAC7-C8B3359D8D85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24193AF-55C9-422A-9BA1-FE912EBFB037}">
      <dgm:prSet/>
      <dgm:spPr/>
      <dgm:t>
        <a:bodyPr/>
        <a:lstStyle/>
        <a:p>
          <a:r>
            <a:rPr lang="en-IN"/>
            <a:t>INTRODUCTION</a:t>
          </a:r>
          <a:endParaRPr lang="en-US"/>
        </a:p>
      </dgm:t>
    </dgm:pt>
    <dgm:pt modelId="{444FDD37-EFC9-480E-9159-72A82A31E057}" type="parTrans" cxnId="{CA674526-5115-47B9-B23F-0A8DE209C85C}">
      <dgm:prSet/>
      <dgm:spPr/>
      <dgm:t>
        <a:bodyPr/>
        <a:lstStyle/>
        <a:p>
          <a:endParaRPr lang="en-US"/>
        </a:p>
      </dgm:t>
    </dgm:pt>
    <dgm:pt modelId="{6700908C-B3D7-4C07-B791-68BB557F3AE3}" type="sibTrans" cxnId="{CA674526-5115-47B9-B23F-0A8DE209C85C}">
      <dgm:prSet/>
      <dgm:spPr/>
      <dgm:t>
        <a:bodyPr/>
        <a:lstStyle/>
        <a:p>
          <a:endParaRPr lang="en-US"/>
        </a:p>
      </dgm:t>
    </dgm:pt>
    <dgm:pt modelId="{28E8F8C8-E117-4002-9842-DEB90A8964F1}">
      <dgm:prSet/>
      <dgm:spPr/>
      <dgm:t>
        <a:bodyPr/>
        <a:lstStyle/>
        <a:p>
          <a:r>
            <a:rPr lang="en-IN"/>
            <a:t>EXISTING PROJECT</a:t>
          </a:r>
          <a:endParaRPr lang="en-US"/>
        </a:p>
      </dgm:t>
    </dgm:pt>
    <dgm:pt modelId="{B9B10086-28F8-467E-826C-E0A2DAC13EFF}" type="parTrans" cxnId="{B16FD2D4-521A-4280-A940-3EC30CE3DADE}">
      <dgm:prSet/>
      <dgm:spPr/>
      <dgm:t>
        <a:bodyPr/>
        <a:lstStyle/>
        <a:p>
          <a:endParaRPr lang="en-US"/>
        </a:p>
      </dgm:t>
    </dgm:pt>
    <dgm:pt modelId="{DCEB8382-5D9A-4FEF-97B0-68F7115CDFF4}" type="sibTrans" cxnId="{B16FD2D4-521A-4280-A940-3EC30CE3DADE}">
      <dgm:prSet/>
      <dgm:spPr/>
      <dgm:t>
        <a:bodyPr/>
        <a:lstStyle/>
        <a:p>
          <a:endParaRPr lang="en-US"/>
        </a:p>
      </dgm:t>
    </dgm:pt>
    <dgm:pt modelId="{5244C517-06E6-4CFE-86F3-271B64E0B79F}">
      <dgm:prSet/>
      <dgm:spPr/>
      <dgm:t>
        <a:bodyPr/>
        <a:lstStyle/>
        <a:p>
          <a:r>
            <a:rPr lang="en-IN"/>
            <a:t>PROPOSED SYSTEM</a:t>
          </a:r>
          <a:endParaRPr lang="en-US"/>
        </a:p>
      </dgm:t>
    </dgm:pt>
    <dgm:pt modelId="{611EB6A7-912A-4675-83D4-C462451B9E23}" type="parTrans" cxnId="{A0149EFD-D803-4B08-9123-047F5CA9C61B}">
      <dgm:prSet/>
      <dgm:spPr/>
      <dgm:t>
        <a:bodyPr/>
        <a:lstStyle/>
        <a:p>
          <a:endParaRPr lang="en-US"/>
        </a:p>
      </dgm:t>
    </dgm:pt>
    <dgm:pt modelId="{B26FF410-6E4F-4D4C-924F-3F1D2D7716AA}" type="sibTrans" cxnId="{A0149EFD-D803-4B08-9123-047F5CA9C61B}">
      <dgm:prSet/>
      <dgm:spPr/>
      <dgm:t>
        <a:bodyPr/>
        <a:lstStyle/>
        <a:p>
          <a:endParaRPr lang="en-US"/>
        </a:p>
      </dgm:t>
    </dgm:pt>
    <dgm:pt modelId="{CB9591C7-56E1-4AFF-98FC-7B4B2859E0CF}">
      <dgm:prSet/>
      <dgm:spPr/>
      <dgm:t>
        <a:bodyPr/>
        <a:lstStyle/>
        <a:p>
          <a:r>
            <a:rPr lang="en-IN" dirty="0"/>
            <a:t>WORK DONE SO FAR</a:t>
          </a:r>
          <a:endParaRPr lang="en-US" dirty="0"/>
        </a:p>
      </dgm:t>
    </dgm:pt>
    <dgm:pt modelId="{55BB3E48-01BB-4B5A-B0DC-0F4C68467AF5}" type="parTrans" cxnId="{62211DD7-7CCC-402B-9F76-3D274B0D16E8}">
      <dgm:prSet/>
      <dgm:spPr/>
      <dgm:t>
        <a:bodyPr/>
        <a:lstStyle/>
        <a:p>
          <a:endParaRPr lang="en-US"/>
        </a:p>
      </dgm:t>
    </dgm:pt>
    <dgm:pt modelId="{E4B87EB3-B537-46B5-A1D7-20056B7A5471}" type="sibTrans" cxnId="{62211DD7-7CCC-402B-9F76-3D274B0D16E8}">
      <dgm:prSet/>
      <dgm:spPr/>
      <dgm:t>
        <a:bodyPr/>
        <a:lstStyle/>
        <a:p>
          <a:endParaRPr lang="en-US"/>
        </a:p>
      </dgm:t>
    </dgm:pt>
    <dgm:pt modelId="{BA4D099A-E450-477B-B412-10F825E44738}">
      <dgm:prSet/>
      <dgm:spPr/>
      <dgm:t>
        <a:bodyPr/>
        <a:lstStyle/>
        <a:p>
          <a:r>
            <a:rPr lang="en-IN" dirty="0"/>
            <a:t>WORK TO BE DONE</a:t>
          </a:r>
          <a:endParaRPr lang="en-US" dirty="0"/>
        </a:p>
      </dgm:t>
    </dgm:pt>
    <dgm:pt modelId="{8E5E15D1-9F7E-491D-9CAF-4F2707E59E97}" type="parTrans" cxnId="{D1E6A851-A7BA-4C41-8879-84D4A3F99C0B}">
      <dgm:prSet/>
      <dgm:spPr/>
      <dgm:t>
        <a:bodyPr/>
        <a:lstStyle/>
        <a:p>
          <a:endParaRPr lang="en-US"/>
        </a:p>
      </dgm:t>
    </dgm:pt>
    <dgm:pt modelId="{66EB6718-92CF-461C-BB90-77D0350A9C0C}" type="sibTrans" cxnId="{D1E6A851-A7BA-4C41-8879-84D4A3F99C0B}">
      <dgm:prSet/>
      <dgm:spPr/>
      <dgm:t>
        <a:bodyPr/>
        <a:lstStyle/>
        <a:p>
          <a:endParaRPr lang="en-US"/>
        </a:p>
      </dgm:t>
    </dgm:pt>
    <dgm:pt modelId="{A1F5A024-1658-4A4E-8F1A-8108036F1BA0}">
      <dgm:prSet/>
      <dgm:spPr/>
      <dgm:t>
        <a:bodyPr/>
        <a:lstStyle/>
        <a:p>
          <a:endParaRPr lang="en-IN" dirty="0"/>
        </a:p>
      </dgm:t>
    </dgm:pt>
    <dgm:pt modelId="{6C225FA5-9856-477D-AA19-4B4E3B57C1B5}" type="parTrans" cxnId="{E335412A-D594-4803-8DB0-0724A3D1F669}">
      <dgm:prSet/>
      <dgm:spPr/>
      <dgm:t>
        <a:bodyPr/>
        <a:lstStyle/>
        <a:p>
          <a:endParaRPr lang="en-IN"/>
        </a:p>
      </dgm:t>
    </dgm:pt>
    <dgm:pt modelId="{3CC60076-9DB1-4AC4-93F7-38841DB14EE1}" type="sibTrans" cxnId="{E335412A-D594-4803-8DB0-0724A3D1F669}">
      <dgm:prSet/>
      <dgm:spPr/>
      <dgm:t>
        <a:bodyPr/>
        <a:lstStyle/>
        <a:p>
          <a:endParaRPr lang="en-IN"/>
        </a:p>
      </dgm:t>
    </dgm:pt>
    <dgm:pt modelId="{7C354981-7878-43B5-BDB2-8EC1A796E830}" type="pres">
      <dgm:prSet presAssocID="{AAB521D1-E68D-4052-AAC7-C8B3359D8D85}" presName="linear" presStyleCnt="0">
        <dgm:presLayoutVars>
          <dgm:dir/>
          <dgm:animLvl val="lvl"/>
          <dgm:resizeHandles val="exact"/>
        </dgm:presLayoutVars>
      </dgm:prSet>
      <dgm:spPr/>
    </dgm:pt>
    <dgm:pt modelId="{AA0B4F71-CDCE-4CB0-BA11-542417D3BADF}" type="pres">
      <dgm:prSet presAssocID="{424193AF-55C9-422A-9BA1-FE912EBFB037}" presName="parentLin" presStyleCnt="0"/>
      <dgm:spPr/>
    </dgm:pt>
    <dgm:pt modelId="{A61EB391-283D-41AD-A5CB-C80F2E38D97C}" type="pres">
      <dgm:prSet presAssocID="{424193AF-55C9-422A-9BA1-FE912EBFB037}" presName="parentLeftMargin" presStyleLbl="node1" presStyleIdx="0" presStyleCnt="5"/>
      <dgm:spPr/>
    </dgm:pt>
    <dgm:pt modelId="{2B02D8CD-22A6-4D1D-BB12-5BEB0F7ED919}" type="pres">
      <dgm:prSet presAssocID="{424193AF-55C9-422A-9BA1-FE912EBFB03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E9D015C-A05F-4F1D-B98B-A56CB65EB557}" type="pres">
      <dgm:prSet presAssocID="{424193AF-55C9-422A-9BA1-FE912EBFB037}" presName="negativeSpace" presStyleCnt="0"/>
      <dgm:spPr/>
    </dgm:pt>
    <dgm:pt modelId="{B9932990-0FB9-4E7C-8DF1-BAA3FCF76DEA}" type="pres">
      <dgm:prSet presAssocID="{424193AF-55C9-422A-9BA1-FE912EBFB037}" presName="childText" presStyleLbl="conFgAcc1" presStyleIdx="0" presStyleCnt="5">
        <dgm:presLayoutVars>
          <dgm:bulletEnabled val="1"/>
        </dgm:presLayoutVars>
      </dgm:prSet>
      <dgm:spPr/>
    </dgm:pt>
    <dgm:pt modelId="{FF54202F-8F71-41E8-B8EF-A58EACCBA819}" type="pres">
      <dgm:prSet presAssocID="{6700908C-B3D7-4C07-B791-68BB557F3AE3}" presName="spaceBetweenRectangles" presStyleCnt="0"/>
      <dgm:spPr/>
    </dgm:pt>
    <dgm:pt modelId="{68D00BBE-BB0D-40F6-B22A-8BB25C68A178}" type="pres">
      <dgm:prSet presAssocID="{28E8F8C8-E117-4002-9842-DEB90A8964F1}" presName="parentLin" presStyleCnt="0"/>
      <dgm:spPr/>
    </dgm:pt>
    <dgm:pt modelId="{DC47890E-C0E2-4674-BA2A-75EF1664A655}" type="pres">
      <dgm:prSet presAssocID="{28E8F8C8-E117-4002-9842-DEB90A8964F1}" presName="parentLeftMargin" presStyleLbl="node1" presStyleIdx="0" presStyleCnt="5"/>
      <dgm:spPr/>
    </dgm:pt>
    <dgm:pt modelId="{F44C9BF3-4333-4625-8C24-C19E27FF45AA}" type="pres">
      <dgm:prSet presAssocID="{28E8F8C8-E117-4002-9842-DEB90A8964F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0AA465D-DB6D-46AB-B793-471C53C2C3CD}" type="pres">
      <dgm:prSet presAssocID="{28E8F8C8-E117-4002-9842-DEB90A8964F1}" presName="negativeSpace" presStyleCnt="0"/>
      <dgm:spPr/>
    </dgm:pt>
    <dgm:pt modelId="{28C8B550-D9DF-478C-9525-702626EB6D89}" type="pres">
      <dgm:prSet presAssocID="{28E8F8C8-E117-4002-9842-DEB90A8964F1}" presName="childText" presStyleLbl="conFgAcc1" presStyleIdx="1" presStyleCnt="5">
        <dgm:presLayoutVars>
          <dgm:bulletEnabled val="1"/>
        </dgm:presLayoutVars>
      </dgm:prSet>
      <dgm:spPr/>
    </dgm:pt>
    <dgm:pt modelId="{A2A7E877-4019-4029-ADC2-13BDB26AE47D}" type="pres">
      <dgm:prSet presAssocID="{DCEB8382-5D9A-4FEF-97B0-68F7115CDFF4}" presName="spaceBetweenRectangles" presStyleCnt="0"/>
      <dgm:spPr/>
    </dgm:pt>
    <dgm:pt modelId="{434D7965-6B34-44D3-B65F-EF4C2DC5B75F}" type="pres">
      <dgm:prSet presAssocID="{5244C517-06E6-4CFE-86F3-271B64E0B79F}" presName="parentLin" presStyleCnt="0"/>
      <dgm:spPr/>
    </dgm:pt>
    <dgm:pt modelId="{45249BB0-22F4-462C-BFDB-D06E724A9B79}" type="pres">
      <dgm:prSet presAssocID="{5244C517-06E6-4CFE-86F3-271B64E0B79F}" presName="parentLeftMargin" presStyleLbl="node1" presStyleIdx="1" presStyleCnt="5"/>
      <dgm:spPr/>
    </dgm:pt>
    <dgm:pt modelId="{FBC8E2C5-09DA-4137-9DFE-7CACD62378AF}" type="pres">
      <dgm:prSet presAssocID="{5244C517-06E6-4CFE-86F3-271B64E0B79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C22AFB68-27F9-45E2-AB96-E5EB9150BF68}" type="pres">
      <dgm:prSet presAssocID="{5244C517-06E6-4CFE-86F3-271B64E0B79F}" presName="negativeSpace" presStyleCnt="0"/>
      <dgm:spPr/>
    </dgm:pt>
    <dgm:pt modelId="{C1ECAFFB-8D41-48FC-94B7-78757D06568F}" type="pres">
      <dgm:prSet presAssocID="{5244C517-06E6-4CFE-86F3-271B64E0B79F}" presName="childText" presStyleLbl="conFgAcc1" presStyleIdx="2" presStyleCnt="5">
        <dgm:presLayoutVars>
          <dgm:bulletEnabled val="1"/>
        </dgm:presLayoutVars>
      </dgm:prSet>
      <dgm:spPr/>
    </dgm:pt>
    <dgm:pt modelId="{AECD905A-542F-4682-8A1D-4BBC6A54FE1F}" type="pres">
      <dgm:prSet presAssocID="{B26FF410-6E4F-4D4C-924F-3F1D2D7716AA}" presName="spaceBetweenRectangles" presStyleCnt="0"/>
      <dgm:spPr/>
    </dgm:pt>
    <dgm:pt modelId="{9A8D1118-91ED-47D6-883D-095BE8CDBD15}" type="pres">
      <dgm:prSet presAssocID="{CB9591C7-56E1-4AFF-98FC-7B4B2859E0CF}" presName="parentLin" presStyleCnt="0"/>
      <dgm:spPr/>
    </dgm:pt>
    <dgm:pt modelId="{6894F6DD-EA6E-4F93-AD8C-A4F025C0E027}" type="pres">
      <dgm:prSet presAssocID="{CB9591C7-56E1-4AFF-98FC-7B4B2859E0CF}" presName="parentLeftMargin" presStyleLbl="node1" presStyleIdx="2" presStyleCnt="5"/>
      <dgm:spPr/>
    </dgm:pt>
    <dgm:pt modelId="{22C64395-E27D-4826-AC8A-698C744DDEA3}" type="pres">
      <dgm:prSet presAssocID="{CB9591C7-56E1-4AFF-98FC-7B4B2859E0C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59AC885-393F-43B4-82A3-A1E72B92EA30}" type="pres">
      <dgm:prSet presAssocID="{CB9591C7-56E1-4AFF-98FC-7B4B2859E0CF}" presName="negativeSpace" presStyleCnt="0"/>
      <dgm:spPr/>
    </dgm:pt>
    <dgm:pt modelId="{BDB1D6E0-0F23-4694-B87B-963F6E112781}" type="pres">
      <dgm:prSet presAssocID="{CB9591C7-56E1-4AFF-98FC-7B4B2859E0CF}" presName="childText" presStyleLbl="conFgAcc1" presStyleIdx="3" presStyleCnt="5">
        <dgm:presLayoutVars>
          <dgm:bulletEnabled val="1"/>
        </dgm:presLayoutVars>
      </dgm:prSet>
      <dgm:spPr/>
    </dgm:pt>
    <dgm:pt modelId="{7BDBA106-A8AA-4EDD-9A47-2CF021F899C4}" type="pres">
      <dgm:prSet presAssocID="{E4B87EB3-B537-46B5-A1D7-20056B7A5471}" presName="spaceBetweenRectangles" presStyleCnt="0"/>
      <dgm:spPr/>
    </dgm:pt>
    <dgm:pt modelId="{A7D0ACA4-5461-45FE-8054-83EEAEE0D6D3}" type="pres">
      <dgm:prSet presAssocID="{BA4D099A-E450-477B-B412-10F825E44738}" presName="parentLin" presStyleCnt="0"/>
      <dgm:spPr/>
    </dgm:pt>
    <dgm:pt modelId="{59380038-DA66-4FB3-B302-A00A01C34FFF}" type="pres">
      <dgm:prSet presAssocID="{BA4D099A-E450-477B-B412-10F825E44738}" presName="parentLeftMargin" presStyleLbl="node1" presStyleIdx="3" presStyleCnt="5"/>
      <dgm:spPr/>
    </dgm:pt>
    <dgm:pt modelId="{2A3E9D69-51A6-4167-8DC5-B5A27BAA5D3E}" type="pres">
      <dgm:prSet presAssocID="{BA4D099A-E450-477B-B412-10F825E44738}" presName="parentText" presStyleLbl="node1" presStyleIdx="4" presStyleCnt="5" custLinFactNeighborY="2241">
        <dgm:presLayoutVars>
          <dgm:chMax val="0"/>
          <dgm:bulletEnabled val="1"/>
        </dgm:presLayoutVars>
      </dgm:prSet>
      <dgm:spPr/>
    </dgm:pt>
    <dgm:pt modelId="{52048A33-6727-4A8C-A768-7BCDCE04DFAA}" type="pres">
      <dgm:prSet presAssocID="{BA4D099A-E450-477B-B412-10F825E44738}" presName="negativeSpace" presStyleCnt="0"/>
      <dgm:spPr/>
    </dgm:pt>
    <dgm:pt modelId="{4528403F-1E24-4622-ABE4-0234BAD6E5F0}" type="pres">
      <dgm:prSet presAssocID="{BA4D099A-E450-477B-B412-10F825E44738}" presName="childText" presStyleLbl="conFgAcc1" presStyleIdx="4" presStyleCnt="5" custLinFactNeighborY="19117">
        <dgm:presLayoutVars>
          <dgm:bulletEnabled val="1"/>
        </dgm:presLayoutVars>
      </dgm:prSet>
      <dgm:spPr/>
    </dgm:pt>
  </dgm:ptLst>
  <dgm:cxnLst>
    <dgm:cxn modelId="{259A7D06-F51C-4FE8-BECB-3B3C0C21C2BD}" type="presOf" srcId="{424193AF-55C9-422A-9BA1-FE912EBFB037}" destId="{2B02D8CD-22A6-4D1D-BB12-5BEB0F7ED919}" srcOrd="1" destOrd="0" presId="urn:microsoft.com/office/officeart/2005/8/layout/list1"/>
    <dgm:cxn modelId="{2FD71709-601D-40D3-A67C-A21F667282FF}" type="presOf" srcId="{CB9591C7-56E1-4AFF-98FC-7B4B2859E0CF}" destId="{6894F6DD-EA6E-4F93-AD8C-A4F025C0E027}" srcOrd="0" destOrd="0" presId="urn:microsoft.com/office/officeart/2005/8/layout/list1"/>
    <dgm:cxn modelId="{1961EA24-611D-4D86-A88A-C7D97A1C6A9E}" type="presOf" srcId="{BA4D099A-E450-477B-B412-10F825E44738}" destId="{2A3E9D69-51A6-4167-8DC5-B5A27BAA5D3E}" srcOrd="1" destOrd="0" presId="urn:microsoft.com/office/officeart/2005/8/layout/list1"/>
    <dgm:cxn modelId="{CA674526-5115-47B9-B23F-0A8DE209C85C}" srcId="{AAB521D1-E68D-4052-AAC7-C8B3359D8D85}" destId="{424193AF-55C9-422A-9BA1-FE912EBFB037}" srcOrd="0" destOrd="0" parTransId="{444FDD37-EFC9-480E-9159-72A82A31E057}" sibTransId="{6700908C-B3D7-4C07-B791-68BB557F3AE3}"/>
    <dgm:cxn modelId="{E335412A-D594-4803-8DB0-0724A3D1F669}" srcId="{BA4D099A-E450-477B-B412-10F825E44738}" destId="{A1F5A024-1658-4A4E-8F1A-8108036F1BA0}" srcOrd="0" destOrd="0" parTransId="{6C225FA5-9856-477D-AA19-4B4E3B57C1B5}" sibTransId="{3CC60076-9DB1-4AC4-93F7-38841DB14EE1}"/>
    <dgm:cxn modelId="{745F016C-C5CA-44C1-A44B-6E44C733103E}" type="presOf" srcId="{5244C517-06E6-4CFE-86F3-271B64E0B79F}" destId="{45249BB0-22F4-462C-BFDB-D06E724A9B79}" srcOrd="0" destOrd="0" presId="urn:microsoft.com/office/officeart/2005/8/layout/list1"/>
    <dgm:cxn modelId="{D1E6A851-A7BA-4C41-8879-84D4A3F99C0B}" srcId="{AAB521D1-E68D-4052-AAC7-C8B3359D8D85}" destId="{BA4D099A-E450-477B-B412-10F825E44738}" srcOrd="4" destOrd="0" parTransId="{8E5E15D1-9F7E-491D-9CAF-4F2707E59E97}" sibTransId="{66EB6718-92CF-461C-BB90-77D0350A9C0C}"/>
    <dgm:cxn modelId="{14A28E72-0D5B-44E4-A229-DC562C11014F}" type="presOf" srcId="{28E8F8C8-E117-4002-9842-DEB90A8964F1}" destId="{DC47890E-C0E2-4674-BA2A-75EF1664A655}" srcOrd="0" destOrd="0" presId="urn:microsoft.com/office/officeart/2005/8/layout/list1"/>
    <dgm:cxn modelId="{D624977E-DB1A-4F93-94C9-7370F6E57E38}" type="presOf" srcId="{AAB521D1-E68D-4052-AAC7-C8B3359D8D85}" destId="{7C354981-7878-43B5-BDB2-8EC1A796E830}" srcOrd="0" destOrd="0" presId="urn:microsoft.com/office/officeart/2005/8/layout/list1"/>
    <dgm:cxn modelId="{21322088-381E-4258-A2BD-44A97A38DF0D}" type="presOf" srcId="{BA4D099A-E450-477B-B412-10F825E44738}" destId="{59380038-DA66-4FB3-B302-A00A01C34FFF}" srcOrd="0" destOrd="0" presId="urn:microsoft.com/office/officeart/2005/8/layout/list1"/>
    <dgm:cxn modelId="{9AE434A6-CA97-44F5-B385-DFC67DD25297}" type="presOf" srcId="{28E8F8C8-E117-4002-9842-DEB90A8964F1}" destId="{F44C9BF3-4333-4625-8C24-C19E27FF45AA}" srcOrd="1" destOrd="0" presId="urn:microsoft.com/office/officeart/2005/8/layout/list1"/>
    <dgm:cxn modelId="{D1D7E6B2-0FB3-4A25-8D5E-E3FEFF10F019}" type="presOf" srcId="{5244C517-06E6-4CFE-86F3-271B64E0B79F}" destId="{FBC8E2C5-09DA-4137-9DFE-7CACD62378AF}" srcOrd="1" destOrd="0" presId="urn:microsoft.com/office/officeart/2005/8/layout/list1"/>
    <dgm:cxn modelId="{B16FD2D4-521A-4280-A940-3EC30CE3DADE}" srcId="{AAB521D1-E68D-4052-AAC7-C8B3359D8D85}" destId="{28E8F8C8-E117-4002-9842-DEB90A8964F1}" srcOrd="1" destOrd="0" parTransId="{B9B10086-28F8-467E-826C-E0A2DAC13EFF}" sibTransId="{DCEB8382-5D9A-4FEF-97B0-68F7115CDFF4}"/>
    <dgm:cxn modelId="{62211DD7-7CCC-402B-9F76-3D274B0D16E8}" srcId="{AAB521D1-E68D-4052-AAC7-C8B3359D8D85}" destId="{CB9591C7-56E1-4AFF-98FC-7B4B2859E0CF}" srcOrd="3" destOrd="0" parTransId="{55BB3E48-01BB-4B5A-B0DC-0F4C68467AF5}" sibTransId="{E4B87EB3-B537-46B5-A1D7-20056B7A5471}"/>
    <dgm:cxn modelId="{AEC97EDC-039B-4E7B-8587-76BCDCA0550D}" type="presOf" srcId="{424193AF-55C9-422A-9BA1-FE912EBFB037}" destId="{A61EB391-283D-41AD-A5CB-C80F2E38D97C}" srcOrd="0" destOrd="0" presId="urn:microsoft.com/office/officeart/2005/8/layout/list1"/>
    <dgm:cxn modelId="{25CE1BDE-ECAB-4710-B588-218E16C90AB8}" type="presOf" srcId="{A1F5A024-1658-4A4E-8F1A-8108036F1BA0}" destId="{4528403F-1E24-4622-ABE4-0234BAD6E5F0}" srcOrd="0" destOrd="0" presId="urn:microsoft.com/office/officeart/2005/8/layout/list1"/>
    <dgm:cxn modelId="{A0149EFD-D803-4B08-9123-047F5CA9C61B}" srcId="{AAB521D1-E68D-4052-AAC7-C8B3359D8D85}" destId="{5244C517-06E6-4CFE-86F3-271B64E0B79F}" srcOrd="2" destOrd="0" parTransId="{611EB6A7-912A-4675-83D4-C462451B9E23}" sibTransId="{B26FF410-6E4F-4D4C-924F-3F1D2D7716AA}"/>
    <dgm:cxn modelId="{589572FE-4F8C-460C-BA2A-571FBFECF107}" type="presOf" srcId="{CB9591C7-56E1-4AFF-98FC-7B4B2859E0CF}" destId="{22C64395-E27D-4826-AC8A-698C744DDEA3}" srcOrd="1" destOrd="0" presId="urn:microsoft.com/office/officeart/2005/8/layout/list1"/>
    <dgm:cxn modelId="{AAC56515-CAED-4ED5-89CC-3EF92A263D4F}" type="presParOf" srcId="{7C354981-7878-43B5-BDB2-8EC1A796E830}" destId="{AA0B4F71-CDCE-4CB0-BA11-542417D3BADF}" srcOrd="0" destOrd="0" presId="urn:microsoft.com/office/officeart/2005/8/layout/list1"/>
    <dgm:cxn modelId="{A051DE2D-A98B-4A7E-B3EE-485BB6F2765E}" type="presParOf" srcId="{AA0B4F71-CDCE-4CB0-BA11-542417D3BADF}" destId="{A61EB391-283D-41AD-A5CB-C80F2E38D97C}" srcOrd="0" destOrd="0" presId="urn:microsoft.com/office/officeart/2005/8/layout/list1"/>
    <dgm:cxn modelId="{77DB5BC3-DC48-4803-A6EC-3E2E31E1AE27}" type="presParOf" srcId="{AA0B4F71-CDCE-4CB0-BA11-542417D3BADF}" destId="{2B02D8CD-22A6-4D1D-BB12-5BEB0F7ED919}" srcOrd="1" destOrd="0" presId="urn:microsoft.com/office/officeart/2005/8/layout/list1"/>
    <dgm:cxn modelId="{F0F49F84-206F-488A-B6FB-337AD42E3B21}" type="presParOf" srcId="{7C354981-7878-43B5-BDB2-8EC1A796E830}" destId="{1E9D015C-A05F-4F1D-B98B-A56CB65EB557}" srcOrd="1" destOrd="0" presId="urn:microsoft.com/office/officeart/2005/8/layout/list1"/>
    <dgm:cxn modelId="{1626D877-42B9-4950-95D8-E047E9482822}" type="presParOf" srcId="{7C354981-7878-43B5-BDB2-8EC1A796E830}" destId="{B9932990-0FB9-4E7C-8DF1-BAA3FCF76DEA}" srcOrd="2" destOrd="0" presId="urn:microsoft.com/office/officeart/2005/8/layout/list1"/>
    <dgm:cxn modelId="{702EE115-E774-481B-9F1C-94BEEA4C68EC}" type="presParOf" srcId="{7C354981-7878-43B5-BDB2-8EC1A796E830}" destId="{FF54202F-8F71-41E8-B8EF-A58EACCBA819}" srcOrd="3" destOrd="0" presId="urn:microsoft.com/office/officeart/2005/8/layout/list1"/>
    <dgm:cxn modelId="{E55D8CF5-88BA-4906-99BA-A317EBCA2CDB}" type="presParOf" srcId="{7C354981-7878-43B5-BDB2-8EC1A796E830}" destId="{68D00BBE-BB0D-40F6-B22A-8BB25C68A178}" srcOrd="4" destOrd="0" presId="urn:microsoft.com/office/officeart/2005/8/layout/list1"/>
    <dgm:cxn modelId="{B53BF2D0-1F5E-484B-B144-AFEFB57CCB94}" type="presParOf" srcId="{68D00BBE-BB0D-40F6-B22A-8BB25C68A178}" destId="{DC47890E-C0E2-4674-BA2A-75EF1664A655}" srcOrd="0" destOrd="0" presId="urn:microsoft.com/office/officeart/2005/8/layout/list1"/>
    <dgm:cxn modelId="{F3642BF4-1838-4130-9E29-17CBCD0AADEA}" type="presParOf" srcId="{68D00BBE-BB0D-40F6-B22A-8BB25C68A178}" destId="{F44C9BF3-4333-4625-8C24-C19E27FF45AA}" srcOrd="1" destOrd="0" presId="urn:microsoft.com/office/officeart/2005/8/layout/list1"/>
    <dgm:cxn modelId="{8082B58A-AF5E-4D8C-9C95-64DE9DF175C4}" type="presParOf" srcId="{7C354981-7878-43B5-BDB2-8EC1A796E830}" destId="{20AA465D-DB6D-46AB-B793-471C53C2C3CD}" srcOrd="5" destOrd="0" presId="urn:microsoft.com/office/officeart/2005/8/layout/list1"/>
    <dgm:cxn modelId="{5C64B198-7650-4BBA-884D-DE292D44CD01}" type="presParOf" srcId="{7C354981-7878-43B5-BDB2-8EC1A796E830}" destId="{28C8B550-D9DF-478C-9525-702626EB6D89}" srcOrd="6" destOrd="0" presId="urn:microsoft.com/office/officeart/2005/8/layout/list1"/>
    <dgm:cxn modelId="{B258E617-6CD1-4725-B5A0-6D3F0892D3F7}" type="presParOf" srcId="{7C354981-7878-43B5-BDB2-8EC1A796E830}" destId="{A2A7E877-4019-4029-ADC2-13BDB26AE47D}" srcOrd="7" destOrd="0" presId="urn:microsoft.com/office/officeart/2005/8/layout/list1"/>
    <dgm:cxn modelId="{88E47301-C48E-4878-82DB-DDFE9A79AF3F}" type="presParOf" srcId="{7C354981-7878-43B5-BDB2-8EC1A796E830}" destId="{434D7965-6B34-44D3-B65F-EF4C2DC5B75F}" srcOrd="8" destOrd="0" presId="urn:microsoft.com/office/officeart/2005/8/layout/list1"/>
    <dgm:cxn modelId="{877931C4-AD84-4F3E-A591-185D50070900}" type="presParOf" srcId="{434D7965-6B34-44D3-B65F-EF4C2DC5B75F}" destId="{45249BB0-22F4-462C-BFDB-D06E724A9B79}" srcOrd="0" destOrd="0" presId="urn:microsoft.com/office/officeart/2005/8/layout/list1"/>
    <dgm:cxn modelId="{7A602DE0-EE85-461D-8F01-E56A4F05558C}" type="presParOf" srcId="{434D7965-6B34-44D3-B65F-EF4C2DC5B75F}" destId="{FBC8E2C5-09DA-4137-9DFE-7CACD62378AF}" srcOrd="1" destOrd="0" presId="urn:microsoft.com/office/officeart/2005/8/layout/list1"/>
    <dgm:cxn modelId="{B956D190-1523-4FF4-9ADF-BC4E89767764}" type="presParOf" srcId="{7C354981-7878-43B5-BDB2-8EC1A796E830}" destId="{C22AFB68-27F9-45E2-AB96-E5EB9150BF68}" srcOrd="9" destOrd="0" presId="urn:microsoft.com/office/officeart/2005/8/layout/list1"/>
    <dgm:cxn modelId="{E668A3AA-FF5A-4C24-94FD-3D693FCD1DA0}" type="presParOf" srcId="{7C354981-7878-43B5-BDB2-8EC1A796E830}" destId="{C1ECAFFB-8D41-48FC-94B7-78757D06568F}" srcOrd="10" destOrd="0" presId="urn:microsoft.com/office/officeart/2005/8/layout/list1"/>
    <dgm:cxn modelId="{B508CDE7-609E-4449-9017-940F62691C19}" type="presParOf" srcId="{7C354981-7878-43B5-BDB2-8EC1A796E830}" destId="{AECD905A-542F-4682-8A1D-4BBC6A54FE1F}" srcOrd="11" destOrd="0" presId="urn:microsoft.com/office/officeart/2005/8/layout/list1"/>
    <dgm:cxn modelId="{72B8743B-CD01-4926-B0C5-1435A2A6E45E}" type="presParOf" srcId="{7C354981-7878-43B5-BDB2-8EC1A796E830}" destId="{9A8D1118-91ED-47D6-883D-095BE8CDBD15}" srcOrd="12" destOrd="0" presId="urn:microsoft.com/office/officeart/2005/8/layout/list1"/>
    <dgm:cxn modelId="{E986172A-D6FD-4C09-BEB6-D35CC4E7ECF0}" type="presParOf" srcId="{9A8D1118-91ED-47D6-883D-095BE8CDBD15}" destId="{6894F6DD-EA6E-4F93-AD8C-A4F025C0E027}" srcOrd="0" destOrd="0" presId="urn:microsoft.com/office/officeart/2005/8/layout/list1"/>
    <dgm:cxn modelId="{848FD0DB-8E4F-4C96-9E07-E43537C6D510}" type="presParOf" srcId="{9A8D1118-91ED-47D6-883D-095BE8CDBD15}" destId="{22C64395-E27D-4826-AC8A-698C744DDEA3}" srcOrd="1" destOrd="0" presId="urn:microsoft.com/office/officeart/2005/8/layout/list1"/>
    <dgm:cxn modelId="{5F8A4C29-BB0E-453A-A38B-9C114CF85026}" type="presParOf" srcId="{7C354981-7878-43B5-BDB2-8EC1A796E830}" destId="{159AC885-393F-43B4-82A3-A1E72B92EA30}" srcOrd="13" destOrd="0" presId="urn:microsoft.com/office/officeart/2005/8/layout/list1"/>
    <dgm:cxn modelId="{087F3072-DB82-44D2-B4A6-33D96A361EB5}" type="presParOf" srcId="{7C354981-7878-43B5-BDB2-8EC1A796E830}" destId="{BDB1D6E0-0F23-4694-B87B-963F6E112781}" srcOrd="14" destOrd="0" presId="urn:microsoft.com/office/officeart/2005/8/layout/list1"/>
    <dgm:cxn modelId="{C5586DCB-5A7A-42B4-AE0E-D6717750DC88}" type="presParOf" srcId="{7C354981-7878-43B5-BDB2-8EC1A796E830}" destId="{7BDBA106-A8AA-4EDD-9A47-2CF021F899C4}" srcOrd="15" destOrd="0" presId="urn:microsoft.com/office/officeart/2005/8/layout/list1"/>
    <dgm:cxn modelId="{A9AD1EB9-70CB-42ED-B323-B0BAFF49F5D9}" type="presParOf" srcId="{7C354981-7878-43B5-BDB2-8EC1A796E830}" destId="{A7D0ACA4-5461-45FE-8054-83EEAEE0D6D3}" srcOrd="16" destOrd="0" presId="urn:microsoft.com/office/officeart/2005/8/layout/list1"/>
    <dgm:cxn modelId="{61CE79EC-3027-4F63-9FA4-C30B1CFC3B1A}" type="presParOf" srcId="{A7D0ACA4-5461-45FE-8054-83EEAEE0D6D3}" destId="{59380038-DA66-4FB3-B302-A00A01C34FFF}" srcOrd="0" destOrd="0" presId="urn:microsoft.com/office/officeart/2005/8/layout/list1"/>
    <dgm:cxn modelId="{E9D8BFF9-A8C6-4B80-9BE6-69C528FA9B97}" type="presParOf" srcId="{A7D0ACA4-5461-45FE-8054-83EEAEE0D6D3}" destId="{2A3E9D69-51A6-4167-8DC5-B5A27BAA5D3E}" srcOrd="1" destOrd="0" presId="urn:microsoft.com/office/officeart/2005/8/layout/list1"/>
    <dgm:cxn modelId="{A4C8CB5B-1955-4840-BEDE-40867DE233DC}" type="presParOf" srcId="{7C354981-7878-43B5-BDB2-8EC1A796E830}" destId="{52048A33-6727-4A8C-A768-7BCDCE04DFAA}" srcOrd="17" destOrd="0" presId="urn:microsoft.com/office/officeart/2005/8/layout/list1"/>
    <dgm:cxn modelId="{7CB077CF-4E6B-49C4-871B-9D9D56897B1A}" type="presParOf" srcId="{7C354981-7878-43B5-BDB2-8EC1A796E830}" destId="{4528403F-1E24-4622-ABE4-0234BAD6E5F0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E18A0A-B432-4262-A96C-AD5F5E7B08A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6F320A0-8874-4FE5-A464-635B1E58B2D1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There are many softwares that helps in agriculture like weather forecast , pesticides are used to crop improvements and economic value on products.</a:t>
          </a:r>
          <a:endParaRPr lang="en-US"/>
        </a:p>
      </dgm:t>
    </dgm:pt>
    <dgm:pt modelId="{21061918-4F04-48F2-A5F5-E294B6FC0275}" type="parTrans" cxnId="{E8DDE8E0-8F9E-4B05-ADAB-0C0C0BC2440F}">
      <dgm:prSet/>
      <dgm:spPr/>
      <dgm:t>
        <a:bodyPr/>
        <a:lstStyle/>
        <a:p>
          <a:endParaRPr lang="en-US"/>
        </a:p>
      </dgm:t>
    </dgm:pt>
    <dgm:pt modelId="{BC8BA84A-ACB6-44BF-972F-E4837CA59AFF}" type="sibTrans" cxnId="{E8DDE8E0-8F9E-4B05-ADAB-0C0C0BC2440F}">
      <dgm:prSet/>
      <dgm:spPr/>
      <dgm:t>
        <a:bodyPr/>
        <a:lstStyle/>
        <a:p>
          <a:endParaRPr lang="en-US"/>
        </a:p>
      </dgm:t>
    </dgm:pt>
    <dgm:pt modelId="{81A5B131-DA7D-48B0-B06D-9BBA0219B8AC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Softwares are AGRIVI, GRANULAR etc.</a:t>
          </a:r>
          <a:endParaRPr lang="en-US"/>
        </a:p>
      </dgm:t>
    </dgm:pt>
    <dgm:pt modelId="{B399023C-8B1C-4244-AF95-C67A969E28DB}" type="parTrans" cxnId="{14D64FBC-8634-4D8D-A8D5-9486291FB980}">
      <dgm:prSet/>
      <dgm:spPr/>
      <dgm:t>
        <a:bodyPr/>
        <a:lstStyle/>
        <a:p>
          <a:endParaRPr lang="en-US"/>
        </a:p>
      </dgm:t>
    </dgm:pt>
    <dgm:pt modelId="{CF5F8100-DE2D-4212-9290-940A6A8B9EBB}" type="sibTrans" cxnId="{14D64FBC-8634-4D8D-A8D5-9486291FB980}">
      <dgm:prSet/>
      <dgm:spPr/>
      <dgm:t>
        <a:bodyPr/>
        <a:lstStyle/>
        <a:p>
          <a:endParaRPr lang="en-US"/>
        </a:p>
      </dgm:t>
    </dgm:pt>
    <dgm:pt modelId="{BA1FB354-3664-4657-9A26-F9BC3CFA897D}" type="pres">
      <dgm:prSet presAssocID="{CBE18A0A-B432-4262-A96C-AD5F5E7B08AE}" presName="root" presStyleCnt="0">
        <dgm:presLayoutVars>
          <dgm:dir/>
          <dgm:resizeHandles val="exact"/>
        </dgm:presLayoutVars>
      </dgm:prSet>
      <dgm:spPr/>
    </dgm:pt>
    <dgm:pt modelId="{31ACCEC8-B3BE-4A09-A03E-21051D9DA1EC}" type="pres">
      <dgm:prSet presAssocID="{16F320A0-8874-4FE5-A464-635B1E58B2D1}" presName="compNode" presStyleCnt="0"/>
      <dgm:spPr/>
    </dgm:pt>
    <dgm:pt modelId="{057771C5-067E-4255-B066-CD5541D46C9B}" type="pres">
      <dgm:prSet presAssocID="{16F320A0-8874-4FE5-A464-635B1E58B2D1}" presName="bgRect" presStyleLbl="bgShp" presStyleIdx="0" presStyleCnt="2"/>
      <dgm:spPr/>
    </dgm:pt>
    <dgm:pt modelId="{1BBD0448-9A75-4D87-B40A-48D23EFA4AE3}" type="pres">
      <dgm:prSet presAssocID="{16F320A0-8874-4FE5-A464-635B1E58B2D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 spray"/>
        </a:ext>
      </dgm:extLst>
    </dgm:pt>
    <dgm:pt modelId="{04C65997-3EA6-4DED-8D99-937FE1798047}" type="pres">
      <dgm:prSet presAssocID="{16F320A0-8874-4FE5-A464-635B1E58B2D1}" presName="spaceRect" presStyleCnt="0"/>
      <dgm:spPr/>
    </dgm:pt>
    <dgm:pt modelId="{98B65010-42C6-4BB3-9E4C-6D720647B17A}" type="pres">
      <dgm:prSet presAssocID="{16F320A0-8874-4FE5-A464-635B1E58B2D1}" presName="parTx" presStyleLbl="revTx" presStyleIdx="0" presStyleCnt="2">
        <dgm:presLayoutVars>
          <dgm:chMax val="0"/>
          <dgm:chPref val="0"/>
        </dgm:presLayoutVars>
      </dgm:prSet>
      <dgm:spPr/>
    </dgm:pt>
    <dgm:pt modelId="{93763F97-7837-4D68-B4B8-4DDE1F638F12}" type="pres">
      <dgm:prSet presAssocID="{BC8BA84A-ACB6-44BF-972F-E4837CA59AFF}" presName="sibTrans" presStyleCnt="0"/>
      <dgm:spPr/>
    </dgm:pt>
    <dgm:pt modelId="{8023821F-2BC6-44D5-AED6-9931448D81FA}" type="pres">
      <dgm:prSet presAssocID="{81A5B131-DA7D-48B0-B06D-9BBA0219B8AC}" presName="compNode" presStyleCnt="0"/>
      <dgm:spPr/>
    </dgm:pt>
    <dgm:pt modelId="{9F93D1A9-FBD0-4B50-B574-368F07EF1A4A}" type="pres">
      <dgm:prSet presAssocID="{81A5B131-DA7D-48B0-B06D-9BBA0219B8AC}" presName="bgRect" presStyleLbl="bgShp" presStyleIdx="1" presStyleCnt="2"/>
      <dgm:spPr/>
    </dgm:pt>
    <dgm:pt modelId="{1E30C3E7-0DFB-46D7-9625-5BE6173453B1}" type="pres">
      <dgm:prSet presAssocID="{81A5B131-DA7D-48B0-B06D-9BBA0219B8A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A1F4C18C-F29A-4B98-82EC-7D48834AE040}" type="pres">
      <dgm:prSet presAssocID="{81A5B131-DA7D-48B0-B06D-9BBA0219B8AC}" presName="spaceRect" presStyleCnt="0"/>
      <dgm:spPr/>
    </dgm:pt>
    <dgm:pt modelId="{3A2CF45A-C64F-483B-8438-86FA10182D38}" type="pres">
      <dgm:prSet presAssocID="{81A5B131-DA7D-48B0-B06D-9BBA0219B8AC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C90CC5BB-75A6-4628-AC74-D9043F2507BD}" type="presOf" srcId="{CBE18A0A-B432-4262-A96C-AD5F5E7B08AE}" destId="{BA1FB354-3664-4657-9A26-F9BC3CFA897D}" srcOrd="0" destOrd="0" presId="urn:microsoft.com/office/officeart/2018/2/layout/IconVerticalSolidList"/>
    <dgm:cxn modelId="{14D64FBC-8634-4D8D-A8D5-9486291FB980}" srcId="{CBE18A0A-B432-4262-A96C-AD5F5E7B08AE}" destId="{81A5B131-DA7D-48B0-B06D-9BBA0219B8AC}" srcOrd="1" destOrd="0" parTransId="{B399023C-8B1C-4244-AF95-C67A969E28DB}" sibTransId="{CF5F8100-DE2D-4212-9290-940A6A8B9EBB}"/>
    <dgm:cxn modelId="{7A2123C1-28BA-4FB2-A660-CC6CC162F66F}" type="presOf" srcId="{16F320A0-8874-4FE5-A464-635B1E58B2D1}" destId="{98B65010-42C6-4BB3-9E4C-6D720647B17A}" srcOrd="0" destOrd="0" presId="urn:microsoft.com/office/officeart/2018/2/layout/IconVerticalSolidList"/>
    <dgm:cxn modelId="{42231DDB-CD53-4DA4-BA48-87C1E0E5C355}" type="presOf" srcId="{81A5B131-DA7D-48B0-B06D-9BBA0219B8AC}" destId="{3A2CF45A-C64F-483B-8438-86FA10182D38}" srcOrd="0" destOrd="0" presId="urn:microsoft.com/office/officeart/2018/2/layout/IconVerticalSolidList"/>
    <dgm:cxn modelId="{E8DDE8E0-8F9E-4B05-ADAB-0C0C0BC2440F}" srcId="{CBE18A0A-B432-4262-A96C-AD5F5E7B08AE}" destId="{16F320A0-8874-4FE5-A464-635B1E58B2D1}" srcOrd="0" destOrd="0" parTransId="{21061918-4F04-48F2-A5F5-E294B6FC0275}" sibTransId="{BC8BA84A-ACB6-44BF-972F-E4837CA59AFF}"/>
    <dgm:cxn modelId="{4E58D81D-3BB9-4DEF-8ADD-4188044322C5}" type="presParOf" srcId="{BA1FB354-3664-4657-9A26-F9BC3CFA897D}" destId="{31ACCEC8-B3BE-4A09-A03E-21051D9DA1EC}" srcOrd="0" destOrd="0" presId="urn:microsoft.com/office/officeart/2018/2/layout/IconVerticalSolidList"/>
    <dgm:cxn modelId="{B25E7D58-C427-48BE-BBBB-DF820D0EF857}" type="presParOf" srcId="{31ACCEC8-B3BE-4A09-A03E-21051D9DA1EC}" destId="{057771C5-067E-4255-B066-CD5541D46C9B}" srcOrd="0" destOrd="0" presId="urn:microsoft.com/office/officeart/2018/2/layout/IconVerticalSolidList"/>
    <dgm:cxn modelId="{7E15AB8F-6D59-4CB8-BF69-769633C8466A}" type="presParOf" srcId="{31ACCEC8-B3BE-4A09-A03E-21051D9DA1EC}" destId="{1BBD0448-9A75-4D87-B40A-48D23EFA4AE3}" srcOrd="1" destOrd="0" presId="urn:microsoft.com/office/officeart/2018/2/layout/IconVerticalSolidList"/>
    <dgm:cxn modelId="{B6187BFF-4613-4AE6-B4F4-A93F7A9A8A95}" type="presParOf" srcId="{31ACCEC8-B3BE-4A09-A03E-21051D9DA1EC}" destId="{04C65997-3EA6-4DED-8D99-937FE1798047}" srcOrd="2" destOrd="0" presId="urn:microsoft.com/office/officeart/2018/2/layout/IconVerticalSolidList"/>
    <dgm:cxn modelId="{96A1184F-45BC-422D-8B3F-875653FB4300}" type="presParOf" srcId="{31ACCEC8-B3BE-4A09-A03E-21051D9DA1EC}" destId="{98B65010-42C6-4BB3-9E4C-6D720647B17A}" srcOrd="3" destOrd="0" presId="urn:microsoft.com/office/officeart/2018/2/layout/IconVerticalSolidList"/>
    <dgm:cxn modelId="{94D76ED9-3DD0-4EDF-822A-B0388843BB81}" type="presParOf" srcId="{BA1FB354-3664-4657-9A26-F9BC3CFA897D}" destId="{93763F97-7837-4D68-B4B8-4DDE1F638F12}" srcOrd="1" destOrd="0" presId="urn:microsoft.com/office/officeart/2018/2/layout/IconVerticalSolidList"/>
    <dgm:cxn modelId="{2382B076-9554-445E-9FFF-2FD0BEB02FF7}" type="presParOf" srcId="{BA1FB354-3664-4657-9A26-F9BC3CFA897D}" destId="{8023821F-2BC6-44D5-AED6-9931448D81FA}" srcOrd="2" destOrd="0" presId="urn:microsoft.com/office/officeart/2018/2/layout/IconVerticalSolidList"/>
    <dgm:cxn modelId="{2C3FFF22-AFB8-48BC-B22E-9D209CA36E99}" type="presParOf" srcId="{8023821F-2BC6-44D5-AED6-9931448D81FA}" destId="{9F93D1A9-FBD0-4B50-B574-368F07EF1A4A}" srcOrd="0" destOrd="0" presId="urn:microsoft.com/office/officeart/2018/2/layout/IconVerticalSolidList"/>
    <dgm:cxn modelId="{C29D7CAE-B405-4985-A14F-62F39E6D42CA}" type="presParOf" srcId="{8023821F-2BC6-44D5-AED6-9931448D81FA}" destId="{1E30C3E7-0DFB-46D7-9625-5BE6173453B1}" srcOrd="1" destOrd="0" presId="urn:microsoft.com/office/officeart/2018/2/layout/IconVerticalSolidList"/>
    <dgm:cxn modelId="{3FFF5E7D-633C-47C1-A2D4-921357B5063A}" type="presParOf" srcId="{8023821F-2BC6-44D5-AED6-9931448D81FA}" destId="{A1F4C18C-F29A-4B98-82EC-7D48834AE040}" srcOrd="2" destOrd="0" presId="urn:microsoft.com/office/officeart/2018/2/layout/IconVerticalSolidList"/>
    <dgm:cxn modelId="{38136051-DC00-4F06-AC4E-C95D1FDAA165}" type="presParOf" srcId="{8023821F-2BC6-44D5-AED6-9931448D81FA}" destId="{3A2CF45A-C64F-483B-8438-86FA10182D3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932990-0FB9-4E7C-8DF1-BAA3FCF76DEA}">
      <dsp:nvSpPr>
        <dsp:cNvPr id="0" name=""/>
        <dsp:cNvSpPr/>
      </dsp:nvSpPr>
      <dsp:spPr>
        <a:xfrm>
          <a:off x="0" y="396854"/>
          <a:ext cx="6692813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02D8CD-22A6-4D1D-BB12-5BEB0F7ED919}">
      <dsp:nvSpPr>
        <dsp:cNvPr id="0" name=""/>
        <dsp:cNvSpPr/>
      </dsp:nvSpPr>
      <dsp:spPr>
        <a:xfrm>
          <a:off x="334640" y="86894"/>
          <a:ext cx="4684969" cy="6199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081" tIns="0" rIns="177081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/>
            <a:t>INTRODUCTION</a:t>
          </a:r>
          <a:endParaRPr lang="en-US" sz="2100" kern="1200"/>
        </a:p>
      </dsp:txBody>
      <dsp:txXfrm>
        <a:off x="364902" y="117156"/>
        <a:ext cx="4624445" cy="559396"/>
      </dsp:txXfrm>
    </dsp:sp>
    <dsp:sp modelId="{28C8B550-D9DF-478C-9525-702626EB6D89}">
      <dsp:nvSpPr>
        <dsp:cNvPr id="0" name=""/>
        <dsp:cNvSpPr/>
      </dsp:nvSpPr>
      <dsp:spPr>
        <a:xfrm>
          <a:off x="0" y="1349414"/>
          <a:ext cx="6692813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-678113"/>
              <a:satOff val="-414"/>
              <a:lumOff val="161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4C9BF3-4333-4625-8C24-C19E27FF45AA}">
      <dsp:nvSpPr>
        <dsp:cNvPr id="0" name=""/>
        <dsp:cNvSpPr/>
      </dsp:nvSpPr>
      <dsp:spPr>
        <a:xfrm>
          <a:off x="334640" y="1039454"/>
          <a:ext cx="4684969" cy="619920"/>
        </a:xfrm>
        <a:prstGeom prst="roundRect">
          <a:avLst/>
        </a:prstGeom>
        <a:gradFill rotWithShape="0">
          <a:gsLst>
            <a:gs pos="0">
              <a:schemeClr val="accent2">
                <a:hueOff val="-678113"/>
                <a:satOff val="-414"/>
                <a:lumOff val="1618"/>
                <a:alphaOff val="0"/>
                <a:tint val="96000"/>
                <a:lumMod val="100000"/>
              </a:schemeClr>
            </a:gs>
            <a:gs pos="78000">
              <a:schemeClr val="accent2">
                <a:hueOff val="-678113"/>
                <a:satOff val="-414"/>
                <a:lumOff val="161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081" tIns="0" rIns="177081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/>
            <a:t>EXISTING PROJECT</a:t>
          </a:r>
          <a:endParaRPr lang="en-US" sz="2100" kern="1200"/>
        </a:p>
      </dsp:txBody>
      <dsp:txXfrm>
        <a:off x="364902" y="1069716"/>
        <a:ext cx="4624445" cy="559396"/>
      </dsp:txXfrm>
    </dsp:sp>
    <dsp:sp modelId="{C1ECAFFB-8D41-48FC-94B7-78757D06568F}">
      <dsp:nvSpPr>
        <dsp:cNvPr id="0" name=""/>
        <dsp:cNvSpPr/>
      </dsp:nvSpPr>
      <dsp:spPr>
        <a:xfrm>
          <a:off x="0" y="2301974"/>
          <a:ext cx="6692813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-1356225"/>
              <a:satOff val="-828"/>
              <a:lumOff val="323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C8E2C5-09DA-4137-9DFE-7CACD62378AF}">
      <dsp:nvSpPr>
        <dsp:cNvPr id="0" name=""/>
        <dsp:cNvSpPr/>
      </dsp:nvSpPr>
      <dsp:spPr>
        <a:xfrm>
          <a:off x="334640" y="1992014"/>
          <a:ext cx="4684969" cy="619920"/>
        </a:xfrm>
        <a:prstGeom prst="roundRect">
          <a:avLst/>
        </a:prstGeom>
        <a:gradFill rotWithShape="0">
          <a:gsLst>
            <a:gs pos="0">
              <a:schemeClr val="accent2">
                <a:hueOff val="-1356225"/>
                <a:satOff val="-828"/>
                <a:lumOff val="3235"/>
                <a:alphaOff val="0"/>
                <a:tint val="96000"/>
                <a:lumMod val="100000"/>
              </a:schemeClr>
            </a:gs>
            <a:gs pos="78000">
              <a:schemeClr val="accent2">
                <a:hueOff val="-1356225"/>
                <a:satOff val="-828"/>
                <a:lumOff val="3235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081" tIns="0" rIns="177081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/>
            <a:t>PROPOSED SYSTEM</a:t>
          </a:r>
          <a:endParaRPr lang="en-US" sz="2100" kern="1200"/>
        </a:p>
      </dsp:txBody>
      <dsp:txXfrm>
        <a:off x="364902" y="2022276"/>
        <a:ext cx="4624445" cy="559396"/>
      </dsp:txXfrm>
    </dsp:sp>
    <dsp:sp modelId="{BDB1D6E0-0F23-4694-B87B-963F6E112781}">
      <dsp:nvSpPr>
        <dsp:cNvPr id="0" name=""/>
        <dsp:cNvSpPr/>
      </dsp:nvSpPr>
      <dsp:spPr>
        <a:xfrm>
          <a:off x="0" y="3254535"/>
          <a:ext cx="6692813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-2034338"/>
              <a:satOff val="-1242"/>
              <a:lumOff val="485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C64395-E27D-4826-AC8A-698C744DDEA3}">
      <dsp:nvSpPr>
        <dsp:cNvPr id="0" name=""/>
        <dsp:cNvSpPr/>
      </dsp:nvSpPr>
      <dsp:spPr>
        <a:xfrm>
          <a:off x="334640" y="2944575"/>
          <a:ext cx="4684969" cy="619920"/>
        </a:xfrm>
        <a:prstGeom prst="roundRect">
          <a:avLst/>
        </a:prstGeom>
        <a:gradFill rotWithShape="0">
          <a:gsLst>
            <a:gs pos="0">
              <a:schemeClr val="accent2">
                <a:hueOff val="-2034338"/>
                <a:satOff val="-1242"/>
                <a:lumOff val="4853"/>
                <a:alphaOff val="0"/>
                <a:tint val="96000"/>
                <a:lumMod val="100000"/>
              </a:schemeClr>
            </a:gs>
            <a:gs pos="78000">
              <a:schemeClr val="accent2">
                <a:hueOff val="-2034338"/>
                <a:satOff val="-1242"/>
                <a:lumOff val="4853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081" tIns="0" rIns="177081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WORK DONE SO FAR</a:t>
          </a:r>
          <a:endParaRPr lang="en-US" sz="2100" kern="1200" dirty="0"/>
        </a:p>
      </dsp:txBody>
      <dsp:txXfrm>
        <a:off x="364902" y="2974837"/>
        <a:ext cx="4624445" cy="559396"/>
      </dsp:txXfrm>
    </dsp:sp>
    <dsp:sp modelId="{4528403F-1E24-4622-ABE4-0234BAD6E5F0}">
      <dsp:nvSpPr>
        <dsp:cNvPr id="0" name=""/>
        <dsp:cNvSpPr/>
      </dsp:nvSpPr>
      <dsp:spPr>
        <a:xfrm>
          <a:off x="0" y="4266350"/>
          <a:ext cx="6692813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-2712450"/>
              <a:satOff val="-1656"/>
              <a:lumOff val="647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9437" tIns="437388" rIns="519437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2100" kern="1200" dirty="0"/>
        </a:p>
      </dsp:txBody>
      <dsp:txXfrm>
        <a:off x="0" y="4266350"/>
        <a:ext cx="6692813" cy="529200"/>
      </dsp:txXfrm>
    </dsp:sp>
    <dsp:sp modelId="{2A3E9D69-51A6-4167-8DC5-B5A27BAA5D3E}">
      <dsp:nvSpPr>
        <dsp:cNvPr id="0" name=""/>
        <dsp:cNvSpPr/>
      </dsp:nvSpPr>
      <dsp:spPr>
        <a:xfrm>
          <a:off x="334640" y="3911027"/>
          <a:ext cx="4684969" cy="619920"/>
        </a:xfrm>
        <a:prstGeom prst="roundRect">
          <a:avLst/>
        </a:prstGeom>
        <a:gradFill rotWithShape="0">
          <a:gsLst>
            <a:gs pos="0">
              <a:schemeClr val="accent2">
                <a:hueOff val="-2712450"/>
                <a:satOff val="-1656"/>
                <a:lumOff val="6471"/>
                <a:alphaOff val="0"/>
                <a:tint val="96000"/>
                <a:lumMod val="100000"/>
              </a:schemeClr>
            </a:gs>
            <a:gs pos="78000">
              <a:schemeClr val="accent2">
                <a:hueOff val="-2712450"/>
                <a:satOff val="-1656"/>
                <a:lumOff val="6471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081" tIns="0" rIns="177081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WORK TO BE DONE</a:t>
          </a:r>
          <a:endParaRPr lang="en-US" sz="2100" kern="1200" dirty="0"/>
        </a:p>
      </dsp:txBody>
      <dsp:txXfrm>
        <a:off x="364902" y="3941289"/>
        <a:ext cx="4624445" cy="5593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7771C5-067E-4255-B066-CD5541D46C9B}">
      <dsp:nvSpPr>
        <dsp:cNvPr id="0" name=""/>
        <dsp:cNvSpPr/>
      </dsp:nvSpPr>
      <dsp:spPr>
        <a:xfrm>
          <a:off x="0" y="783768"/>
          <a:ext cx="6692813" cy="14469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BD0448-9A75-4D87-B40A-48D23EFA4AE3}">
      <dsp:nvSpPr>
        <dsp:cNvPr id="0" name=""/>
        <dsp:cNvSpPr/>
      </dsp:nvSpPr>
      <dsp:spPr>
        <a:xfrm>
          <a:off x="437704" y="1109333"/>
          <a:ext cx="795826" cy="7958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B65010-42C6-4BB3-9E4C-6D720647B17A}">
      <dsp:nvSpPr>
        <dsp:cNvPr id="0" name=""/>
        <dsp:cNvSpPr/>
      </dsp:nvSpPr>
      <dsp:spPr>
        <a:xfrm>
          <a:off x="1671235" y="783768"/>
          <a:ext cx="5021578" cy="144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3136" tIns="153136" rIns="153136" bIns="15313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There are many softwares that helps in agriculture like weather forecast , pesticides are used to crop improvements and economic value on products.</a:t>
          </a:r>
          <a:endParaRPr lang="en-US" sz="1900" kern="1200"/>
        </a:p>
      </dsp:txBody>
      <dsp:txXfrm>
        <a:off x="1671235" y="783768"/>
        <a:ext cx="5021578" cy="1446957"/>
      </dsp:txXfrm>
    </dsp:sp>
    <dsp:sp modelId="{9F93D1A9-FBD0-4B50-B574-368F07EF1A4A}">
      <dsp:nvSpPr>
        <dsp:cNvPr id="0" name=""/>
        <dsp:cNvSpPr/>
      </dsp:nvSpPr>
      <dsp:spPr>
        <a:xfrm>
          <a:off x="0" y="2592464"/>
          <a:ext cx="6692813" cy="144695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30C3E7-0DFB-46D7-9625-5BE6173453B1}">
      <dsp:nvSpPr>
        <dsp:cNvPr id="0" name=""/>
        <dsp:cNvSpPr/>
      </dsp:nvSpPr>
      <dsp:spPr>
        <a:xfrm>
          <a:off x="437704" y="2918029"/>
          <a:ext cx="795826" cy="7958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2CF45A-C64F-483B-8438-86FA10182D38}">
      <dsp:nvSpPr>
        <dsp:cNvPr id="0" name=""/>
        <dsp:cNvSpPr/>
      </dsp:nvSpPr>
      <dsp:spPr>
        <a:xfrm>
          <a:off x="1671235" y="2592464"/>
          <a:ext cx="5021578" cy="144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3136" tIns="153136" rIns="153136" bIns="15313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Softwares are AGRIVI, GRANULAR etc.</a:t>
          </a:r>
          <a:endParaRPr lang="en-US" sz="1900" kern="1200"/>
        </a:p>
      </dsp:txBody>
      <dsp:txXfrm>
        <a:off x="1671235" y="2592464"/>
        <a:ext cx="5021578" cy="14469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06328E-D6FD-4BC8-B434-E23CA48C07CA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C9E692-B7EF-4353-981E-A882E673E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4708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9E692-B7EF-4353-981E-A882E673E25F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774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7748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2675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86496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50473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3844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09017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7895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7701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1626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1412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0456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377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2164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8195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450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3392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C9C80-AE87-4372-BA0D-281609F2ECE9}" type="datetimeFigureOut">
              <a:rPr lang="en-IN" smtClean="0"/>
              <a:t>28-12-2020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CDE2CA5-22DD-42BA-A94D-FCA2A749C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0743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081F0484-F1D0-4E46-9592-D83069B0E8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>
            <a:normAutofit/>
          </a:bodyPr>
          <a:lstStyle/>
          <a:p>
            <a:r>
              <a:rPr lang="en-IN" b="1" i="1" dirty="0">
                <a:solidFill>
                  <a:schemeClr val="tx1"/>
                </a:solidFill>
              </a:rPr>
              <a:t>Farmer friendly software project</a:t>
            </a:r>
          </a:p>
          <a:p>
            <a:r>
              <a:rPr lang="en-IN" b="1" i="1" dirty="0">
                <a:solidFill>
                  <a:schemeClr val="tx1"/>
                </a:solidFill>
              </a:rPr>
              <a:t>Date </a:t>
            </a:r>
            <a:r>
              <a:rPr lang="en-IN" b="1" i="1">
                <a:solidFill>
                  <a:schemeClr val="tx1"/>
                </a:solidFill>
              </a:rPr>
              <a:t>:28</a:t>
            </a:r>
            <a:r>
              <a:rPr lang="en-IN" b="1" i="1" baseline="30000">
                <a:solidFill>
                  <a:schemeClr val="tx1"/>
                </a:solidFill>
              </a:rPr>
              <a:t>th</a:t>
            </a:r>
            <a:r>
              <a:rPr lang="en-IN" b="1" i="1">
                <a:solidFill>
                  <a:schemeClr val="tx1"/>
                </a:solidFill>
              </a:rPr>
              <a:t>  </a:t>
            </a:r>
            <a:r>
              <a:rPr lang="en-IN" b="1" i="1" dirty="0">
                <a:solidFill>
                  <a:schemeClr val="tx1"/>
                </a:solidFill>
              </a:rPr>
              <a:t>December 2020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2E0E3A-B52B-4CF7-BE24-376B644B3F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>
            <a:normAutofit/>
          </a:bodyPr>
          <a:lstStyle/>
          <a:p>
            <a:r>
              <a:rPr lang="en-IN" b="1" i="1" u="sng" dirty="0"/>
              <a:t>VOCAL FOR LOCAL     </a:t>
            </a:r>
          </a:p>
        </p:txBody>
      </p:sp>
    </p:spTree>
    <p:extLst>
      <p:ext uri="{BB962C8B-B14F-4D97-AF65-F5344CB8AC3E}">
        <p14:creationId xmlns:p14="http://schemas.microsoft.com/office/powerpoint/2010/main" val="5360172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1041899-69BB-43EE-905A-3DF38CFCF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HOME PAGE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61E1078-DE10-4026-9CDB-D8F224D89F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160588"/>
            <a:ext cx="2971800" cy="3880774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DC6A581-9551-4C08-916A-1E46940F88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69267" y="2160589"/>
            <a:ext cx="5404737" cy="3880773"/>
          </a:xfrm>
        </p:spPr>
        <p:txBody>
          <a:bodyPr/>
          <a:lstStyle/>
          <a:p>
            <a:r>
              <a:rPr lang="en-US" dirty="0"/>
              <a:t>Basically contains two buttons:</a:t>
            </a:r>
          </a:p>
          <a:p>
            <a:r>
              <a:rPr lang="en-US" dirty="0"/>
              <a:t>The district button navigate to the District login window and The Taluk button navigate to the Taluk login window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1919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D436BE4-D505-43B0-A73B-C2C66C01C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TALUK LOGIN WINDOW:</a:t>
            </a:r>
            <a:br>
              <a:rPr lang="en-US" dirty="0"/>
            </a:br>
            <a:endParaRPr lang="en-I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B8489B3-F9F6-45C1-B210-C9E619E4B5A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160589"/>
            <a:ext cx="4183062" cy="3943878"/>
          </a:xfr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24AD8EE-41B9-4804-9942-066C929609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taluk login window contains mainly contains three fields i.e. user id , password and taluk id.</a:t>
            </a:r>
          </a:p>
          <a:p>
            <a:r>
              <a:rPr lang="en-US" dirty="0"/>
              <a:t>And it also contain extra link Forgot password to change password.</a:t>
            </a:r>
          </a:p>
        </p:txBody>
      </p:sp>
    </p:spTree>
    <p:extLst>
      <p:ext uri="{BB962C8B-B14F-4D97-AF65-F5344CB8AC3E}">
        <p14:creationId xmlns:p14="http://schemas.microsoft.com/office/powerpoint/2010/main" val="2901622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68516-22EA-4465-860E-DE3C31708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DISTRICT LOGIN WINDOW	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F553CA-2BC3-4642-AD72-1A72535994A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160589"/>
            <a:ext cx="4183062" cy="388077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ABC0F-D7BF-4BD3-9A57-A8062055DDD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district login window contains mainly two fields i.e. </a:t>
            </a:r>
            <a:r>
              <a:rPr lang="en-US" dirty="0" err="1"/>
              <a:t>userid</a:t>
            </a:r>
            <a:r>
              <a:rPr lang="en-US" dirty="0"/>
              <a:t> and password </a:t>
            </a:r>
          </a:p>
          <a:p>
            <a:r>
              <a:rPr lang="en-US" dirty="0"/>
              <a:t>And it also content Forgot password link to change password.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9407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364FEAF9-E979-412A-B759-BC953DA87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Continued…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CB33961-32A0-440A-8C4E-7242DBD02C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Forgot password</a:t>
            </a: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5B61D4DF-8D70-4071-9906-7FAB744AB8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75" y="2737245"/>
            <a:ext cx="4184650" cy="3304117"/>
          </a:xfrm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A01AE44-ED17-4257-B42A-A3CC615609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Confirmation to open respective page</a:t>
            </a:r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A57E42D1-2BB5-4213-B859-001E5ECBB06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938" y="2737245"/>
            <a:ext cx="4186237" cy="3304117"/>
          </a:xfrm>
        </p:spPr>
      </p:pic>
    </p:spTree>
    <p:extLst>
      <p:ext uri="{BB962C8B-B14F-4D97-AF65-F5344CB8AC3E}">
        <p14:creationId xmlns:p14="http://schemas.microsoft.com/office/powerpoint/2010/main" val="1167680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21B1F53-519E-4DB4-8376-719CA4E65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Continued…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8723A18-E560-46FE-9B02-F33A9C720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we click on sign in button if authenticated successfully then respected Taluk/District page will open by asking the confirmation with user.</a:t>
            </a:r>
          </a:p>
          <a:p>
            <a:r>
              <a:rPr lang="en-US" dirty="0"/>
              <a:t>if it is not authenticated successfully then again display the same login page.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76799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2D141FB-83F7-47AA-AE88-F144D265A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DISTRICT HOME PAGE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8B697AB1-8D99-42A4-8FF6-B70782118DF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160589"/>
            <a:ext cx="4183062" cy="3880773"/>
          </a:xfr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B1978C61-7D9F-4F60-AF8C-48D24356FFE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5" y="2160590"/>
            <a:ext cx="4184650" cy="3880772"/>
          </a:xfrm>
        </p:spPr>
      </p:pic>
    </p:spTree>
    <p:extLst>
      <p:ext uri="{BB962C8B-B14F-4D97-AF65-F5344CB8AC3E}">
        <p14:creationId xmlns:p14="http://schemas.microsoft.com/office/powerpoint/2010/main" val="2882967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BE56869-FD64-4584-9BE1-B45AE2562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Continued….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A570009-B9CB-4D27-B891-89BF3E2EFB3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district home page contains a navigation bar that contains district name and username and also a button to logout from the present page.</a:t>
            </a:r>
          </a:p>
          <a:p>
            <a:r>
              <a:rPr lang="en-US" dirty="0"/>
              <a:t>Below the navigation bar it has two buttons The first gives us the taluka list and their production and requirements.</a:t>
            </a:r>
          </a:p>
          <a:p>
            <a:r>
              <a:rPr lang="en-US" dirty="0"/>
              <a:t>The second button gives us the crops list and their respective cost.</a:t>
            </a:r>
          </a:p>
          <a:p>
            <a:endParaRPr lang="en-IN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32F75D3-A0E5-4E57-8CB2-9E9BC7B086E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Every entry of the taluka list has a button to edit production and requirements</a:t>
            </a:r>
          </a:p>
          <a:p>
            <a:r>
              <a:rPr lang="en-US" dirty="0"/>
              <a:t>and every entry in crops list has two buttons i.e. edit and delete</a:t>
            </a:r>
          </a:p>
          <a:p>
            <a:r>
              <a:rPr lang="en-US" dirty="0"/>
              <a:t>In EDIT we can edit the </a:t>
            </a:r>
            <a:r>
              <a:rPr lang="en-US" dirty="0" err="1"/>
              <a:t>cropname</a:t>
            </a:r>
            <a:r>
              <a:rPr lang="en-US" dirty="0"/>
              <a:t> and </a:t>
            </a:r>
            <a:r>
              <a:rPr lang="en-US" dirty="0" err="1"/>
              <a:t>cropcost</a:t>
            </a:r>
            <a:endParaRPr lang="en-US" dirty="0"/>
          </a:p>
          <a:p>
            <a:r>
              <a:rPr lang="en-US" dirty="0"/>
              <a:t>The delete button can be use to delete the crops i.e. not used by any talukas under this district.</a:t>
            </a:r>
          </a:p>
          <a:p>
            <a:r>
              <a:rPr lang="en-US" dirty="0"/>
              <a:t>And another one button in district crop list page to add new crop with crop cost.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4209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1AFD1-D395-4A37-ADCB-0BE90E614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TALUK HOME PAGE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4B5C5F-7D2E-4F11-800E-366393188DE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160589"/>
            <a:ext cx="4183062" cy="388077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E672977-6582-4E86-AC58-F9E5222B9EA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5" y="2160590"/>
            <a:ext cx="4184650" cy="3880772"/>
          </a:xfrm>
        </p:spPr>
      </p:pic>
    </p:spTree>
    <p:extLst>
      <p:ext uri="{BB962C8B-B14F-4D97-AF65-F5344CB8AC3E}">
        <p14:creationId xmlns:p14="http://schemas.microsoft.com/office/powerpoint/2010/main" val="1158672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4C73310-7AC2-4F83-A33A-8FFDAE168397}"/>
              </a:ext>
            </a:extLst>
          </p:cNvPr>
          <p:cNvSpPr/>
          <p:nvPr/>
        </p:nvSpPr>
        <p:spPr>
          <a:xfrm>
            <a:off x="177801" y="58847"/>
            <a:ext cx="1057486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Taluk Home Page:</a:t>
            </a:r>
          </a:p>
          <a:p>
            <a:endParaRPr lang="en-IN" dirty="0"/>
          </a:p>
          <a:p>
            <a:r>
              <a:rPr lang="en-IN" dirty="0"/>
              <a:t>The taluk home page contains a navigation bar that contains Taluk name and username and also a button to logout from the present page.</a:t>
            </a:r>
          </a:p>
          <a:p>
            <a:endParaRPr lang="en-IN" dirty="0"/>
          </a:p>
          <a:p>
            <a:r>
              <a:rPr lang="en-IN" dirty="0"/>
              <a:t>Below the navigation bar, it has two buttons like </a:t>
            </a:r>
          </a:p>
          <a:p>
            <a:pPr marL="342900" indent="-342900">
              <a:buAutoNum type="arabicParenR"/>
            </a:pPr>
            <a:r>
              <a:rPr lang="en-IN" dirty="0"/>
              <a:t>view our crops list </a:t>
            </a:r>
          </a:p>
          <a:p>
            <a:pPr marL="342900" indent="-342900">
              <a:buAutoNum type="arabicParenR"/>
            </a:pPr>
            <a:r>
              <a:rPr lang="en-IN" dirty="0"/>
              <a:t>view our farmers list</a:t>
            </a:r>
          </a:p>
          <a:p>
            <a:r>
              <a:rPr lang="en-IN" dirty="0"/>
              <a:t>when we click on 1st button it display all crops we using in that taluk and their crop cost also show but can't edit.</a:t>
            </a:r>
          </a:p>
          <a:p>
            <a:endParaRPr lang="en-IN" dirty="0"/>
          </a:p>
          <a:p>
            <a:r>
              <a:rPr lang="en-IN" dirty="0"/>
              <a:t>when we click on 2nd button view our farmers list, five fields table will be display are </a:t>
            </a:r>
          </a:p>
          <a:p>
            <a:r>
              <a:rPr lang="en-IN" dirty="0" err="1"/>
              <a:t>aadharno,farmername,accountno,balance</a:t>
            </a:r>
            <a:r>
              <a:rPr lang="en-IN" dirty="0"/>
              <a:t> &amp; paid.</a:t>
            </a:r>
          </a:p>
          <a:p>
            <a:r>
              <a:rPr lang="en-IN" dirty="0"/>
              <a:t>Every entry of the farmers list contain one button to go to the specific/personal page of his farmer.</a:t>
            </a:r>
          </a:p>
          <a:p>
            <a:endParaRPr lang="en-IN" dirty="0"/>
          </a:p>
          <a:p>
            <a:r>
              <a:rPr lang="en-IN" dirty="0"/>
              <a:t>And one button below all i.e. ADD new farmer, when we click on that it ask to fill </a:t>
            </a:r>
            <a:r>
              <a:rPr lang="en-IN" dirty="0" err="1"/>
              <a:t>aadhar</a:t>
            </a:r>
            <a:r>
              <a:rPr lang="en-IN" dirty="0"/>
              <a:t> number, name and account number.</a:t>
            </a:r>
          </a:p>
          <a:p>
            <a:endParaRPr lang="en-IN" dirty="0"/>
          </a:p>
          <a:p>
            <a:r>
              <a:rPr lang="en-IN" dirty="0"/>
              <a:t>when we click on view button the respected farmer detail will display.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0329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B9ABE13-5089-4558-B8A7-985FAE91E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13" y="1498604"/>
            <a:ext cx="4513262" cy="38629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37EFFC-3624-4601-8160-06950A8E8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4" y="1651001"/>
            <a:ext cx="3854528" cy="3710518"/>
          </a:xfrm>
        </p:spPr>
        <p:txBody>
          <a:bodyPr/>
          <a:lstStyle/>
          <a:p>
            <a:r>
              <a:rPr lang="en-US" dirty="0"/>
              <a:t>when we click on view button the respected farmer detail will display.</a:t>
            </a:r>
          </a:p>
          <a:p>
            <a:r>
              <a:rPr lang="en-US" dirty="0"/>
              <a:t>Once open that it display five fields like </a:t>
            </a:r>
            <a:r>
              <a:rPr lang="en-US" dirty="0" err="1"/>
              <a:t>Aadharnumer,Farmername,Accountnumber</a:t>
            </a:r>
            <a:r>
              <a:rPr lang="en-US" dirty="0"/>
              <a:t>, Balance and Paid.</a:t>
            </a:r>
          </a:p>
          <a:p>
            <a:r>
              <a:rPr lang="en-US" dirty="0"/>
              <a:t>Below two buttons for the respected farmer only has </a:t>
            </a:r>
            <a:r>
              <a:rPr lang="en-US" dirty="0" err="1"/>
              <a:t>Addbalance</a:t>
            </a:r>
            <a:r>
              <a:rPr lang="en-US" dirty="0"/>
              <a:t>, Pay and Edit.</a:t>
            </a:r>
          </a:p>
          <a:p>
            <a:r>
              <a:rPr lang="en-US" dirty="0"/>
              <a:t>when we click on Add balance it show like </a:t>
            </a:r>
            <a:r>
              <a:rPr lang="en-US" dirty="0">
                <a:sym typeface="Wingdings" panose="05000000000000000000" pitchFamily="2" charset="2"/>
              </a:rPr>
              <a:t></a:t>
            </a:r>
          </a:p>
          <a:p>
            <a:r>
              <a:rPr lang="en-US" dirty="0">
                <a:sym typeface="Wingdings" panose="05000000000000000000" pitchFamily="2" charset="2"/>
              </a:rPr>
              <a:t>Select crop and add quantity it add balance to his balance field by multiplying crop </a:t>
            </a:r>
            <a:r>
              <a:rPr lang="en-US" dirty="0" err="1">
                <a:sym typeface="Wingdings" panose="05000000000000000000" pitchFamily="2" charset="2"/>
              </a:rPr>
              <a:t>codt</a:t>
            </a:r>
            <a:r>
              <a:rPr lang="en-US" dirty="0">
                <a:sym typeface="Wingdings" panose="05000000000000000000" pitchFamily="2" charset="2"/>
              </a:rPr>
              <a:t> with quantity.</a:t>
            </a:r>
            <a:endParaRPr lang="en-US" dirty="0"/>
          </a:p>
          <a:p>
            <a:endParaRPr lang="en-IN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ED6F1D-C457-406B-AAB0-2DBD4EF2C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18068"/>
            <a:ext cx="8407399" cy="694266"/>
          </a:xfrm>
        </p:spPr>
        <p:txBody>
          <a:bodyPr>
            <a:normAutofit/>
          </a:bodyPr>
          <a:lstStyle/>
          <a:p>
            <a:r>
              <a:rPr lang="en-IN" dirty="0"/>
              <a:t>Continued….</a:t>
            </a:r>
          </a:p>
        </p:txBody>
      </p:sp>
    </p:spTree>
    <p:extLst>
      <p:ext uri="{BB962C8B-B14F-4D97-AF65-F5344CB8AC3E}">
        <p14:creationId xmlns:p14="http://schemas.microsoft.com/office/powerpoint/2010/main" val="1380780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B5AA8A5-25CC-4295-892F-367FCDAF2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DD65AA-8280-4962-92F3-DF1CB5334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942788-FC6D-44C2-BFC1-6F064710D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1093AC6-E5C2-4894-A520-5BE11049F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F2EF9281-EAD8-4973-938C-52DECCD0F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F4D52681-7A79-4750-8E02-7C30DBAFE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F132E88E-8003-49D3-88BD-E18DF696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8C986A99-157C-40D0-97AD-371B6F55E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264123D5-6D32-4F54-BAD5-43A5BAF6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5FCA8C06-6A3E-4C39-9EF2-1179873319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3F93416A-6C44-4D77-A94A-DEBC035EA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B341C3-593A-4F95-A2E9-C5C61969B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IN" sz="4400">
                <a:solidFill>
                  <a:schemeClr val="accent1">
                    <a:lumMod val="75000"/>
                  </a:schemeClr>
                </a:solidFill>
              </a:rPr>
              <a:t>AGENDA/ TOPIC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4C6BC13-FB1E-48CC-B421-3D0603972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62AAC6-75DD-4E9B-9B3E-A5A8CE59CF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3528506"/>
              </p:ext>
            </p:extLst>
          </p:nvPr>
        </p:nvGraphicFramePr>
        <p:xfrm>
          <a:off x="4852543" y="944564"/>
          <a:ext cx="6692814" cy="4823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20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3AEC4DF-15FC-4782-8729-E60C715E7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Continued…         </a:t>
            </a:r>
            <a:r>
              <a:rPr lang="en-IN" sz="2000" b="1" i="1" dirty="0"/>
              <a:t>(ADD NEW FARMER &amp; ADD BALANCE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C87E5EA6-C9D8-4548-8EF7-F068AC29AFA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531533"/>
            <a:ext cx="4183062" cy="3158067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24559462-140B-490E-9B0F-5953C6317E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113" y="2531534"/>
            <a:ext cx="4184650" cy="3158066"/>
          </a:xfrm>
        </p:spPr>
      </p:pic>
    </p:spTree>
    <p:extLst>
      <p:ext uri="{BB962C8B-B14F-4D97-AF65-F5344CB8AC3E}">
        <p14:creationId xmlns:p14="http://schemas.microsoft.com/office/powerpoint/2010/main" val="4097489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EE3535B-5A94-4D9C-B3E5-00FEEBF28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414868"/>
            <a:ext cx="7766936" cy="482599"/>
          </a:xfrm>
        </p:spPr>
        <p:txBody>
          <a:bodyPr/>
          <a:lstStyle/>
          <a:p>
            <a:pPr algn="l"/>
            <a:r>
              <a:rPr lang="en-IN" sz="2800" dirty="0"/>
              <a:t>CONTINUED…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0C123FF5-75AF-4C0A-BDBF-29B394D876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1333" y="1303867"/>
            <a:ext cx="8342670" cy="4673600"/>
          </a:xfrm>
        </p:spPr>
        <p:txBody>
          <a:bodyPr/>
          <a:lstStyle/>
          <a:p>
            <a:pPr algn="l"/>
            <a:r>
              <a:rPr lang="en-IN" dirty="0"/>
              <a:t>When we click on pay, payment part will open there we enter rupee and click ok then that much money will add to his account. </a:t>
            </a:r>
          </a:p>
          <a:p>
            <a:pPr algn="l"/>
            <a:r>
              <a:rPr lang="en-IN" dirty="0"/>
              <a:t>If we integrate this with payment </a:t>
            </a:r>
            <a:r>
              <a:rPr lang="en-IN" dirty="0" err="1"/>
              <a:t>api</a:t>
            </a:r>
            <a:r>
              <a:rPr lang="en-IN" dirty="0"/>
              <a:t> then they bank message also.</a:t>
            </a:r>
          </a:p>
          <a:p>
            <a:pPr algn="l"/>
            <a:endParaRPr lang="en-IN" dirty="0"/>
          </a:p>
          <a:p>
            <a:pPr algn="l"/>
            <a:r>
              <a:rPr lang="en-IN" dirty="0"/>
              <a:t>When we click on add new farmer, Form will open then just we give </a:t>
            </a:r>
            <a:r>
              <a:rPr lang="en-IN" dirty="0" err="1"/>
              <a:t>aadhar</a:t>
            </a:r>
            <a:r>
              <a:rPr lang="en-IN" dirty="0"/>
              <a:t> number, name and his account number then click on  submit, </a:t>
            </a:r>
          </a:p>
          <a:p>
            <a:pPr algn="l"/>
            <a:r>
              <a:rPr lang="en-IN" dirty="0">
                <a:sym typeface="Wingdings" panose="05000000000000000000" pitchFamily="2" charset="2"/>
              </a:rPr>
              <a:t></a:t>
            </a:r>
            <a:r>
              <a:rPr lang="en-IN" dirty="0"/>
              <a:t>New farmer add successfully.</a:t>
            </a:r>
          </a:p>
          <a:p>
            <a:pPr algn="l"/>
            <a:endParaRPr lang="en-IN" dirty="0"/>
          </a:p>
          <a:p>
            <a:pPr algn="l"/>
            <a:r>
              <a:rPr lang="en-IN" dirty="0"/>
              <a:t>Initially new farmers balance and paid value default zero.</a:t>
            </a:r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51498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A2C84-2BA1-4780-A78E-D1C97118F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60400"/>
          </a:xfrm>
        </p:spPr>
        <p:txBody>
          <a:bodyPr anchor="t">
            <a:normAutofit/>
          </a:bodyPr>
          <a:lstStyle/>
          <a:p>
            <a:r>
              <a:rPr lang="en-IN" dirty="0">
                <a:solidFill>
                  <a:srgbClr val="002060"/>
                </a:solidFill>
              </a:rPr>
              <a:t>ER Diagram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030D28-5490-4353-897A-75FF3C648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9288" y="509158"/>
            <a:ext cx="2934714" cy="100442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.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441ECA5-94E8-4871-A44B-B37D8DF095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" r="21030"/>
          <a:stretch/>
        </p:blipFill>
        <p:spPr>
          <a:xfrm>
            <a:off x="539659" y="1370442"/>
            <a:ext cx="8872018" cy="530729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470F4C-6F8A-4DDA-B6E1-671EE8831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2CA5-22DD-42BA-A94D-FCA2A749C143}" type="slidenum">
              <a:rPr lang="en-IN" smtClean="0"/>
              <a:t>22</a:t>
            </a:fld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426A8E6-6A3D-4548-A6A2-B365C48CF1B4}"/>
              </a:ext>
            </a:extLst>
          </p:cNvPr>
          <p:cNvCxnSpPr/>
          <p:nvPr/>
        </p:nvCxnSpPr>
        <p:spPr>
          <a:xfrm>
            <a:off x="5712643" y="2554664"/>
            <a:ext cx="0" cy="3110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CADFAF-F593-47F8-A316-80C28FD8A7FB}"/>
              </a:ext>
            </a:extLst>
          </p:cNvPr>
          <p:cNvCxnSpPr/>
          <p:nvPr/>
        </p:nvCxnSpPr>
        <p:spPr>
          <a:xfrm>
            <a:off x="5712643" y="3337089"/>
            <a:ext cx="0" cy="3864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FD6845F-212B-47B4-BAE5-2B0AB7497F28}"/>
              </a:ext>
            </a:extLst>
          </p:cNvPr>
          <p:cNvCxnSpPr/>
          <p:nvPr/>
        </p:nvCxnSpPr>
        <p:spPr>
          <a:xfrm>
            <a:off x="5712643" y="4119513"/>
            <a:ext cx="0" cy="3393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55B5A9-1EDE-478B-ABAC-55EA0269D82C}"/>
              </a:ext>
            </a:extLst>
          </p:cNvPr>
          <p:cNvCxnSpPr/>
          <p:nvPr/>
        </p:nvCxnSpPr>
        <p:spPr>
          <a:xfrm>
            <a:off x="5712643" y="4873658"/>
            <a:ext cx="0" cy="2733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B83C760-DFC3-48B7-904A-0B526801AB64}"/>
              </a:ext>
            </a:extLst>
          </p:cNvPr>
          <p:cNvSpPr txBox="1"/>
          <p:nvPr/>
        </p:nvSpPr>
        <p:spPr>
          <a:xfrm>
            <a:off x="2743200" y="411951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67354C-A26A-4F66-A411-6A733485599C}"/>
              </a:ext>
            </a:extLst>
          </p:cNvPr>
          <p:cNvSpPr txBox="1"/>
          <p:nvPr/>
        </p:nvSpPr>
        <p:spPr>
          <a:xfrm>
            <a:off x="4616430" y="4119513"/>
            <a:ext cx="188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5460DA-E807-4A43-A11D-DE1431D7FADE}"/>
              </a:ext>
            </a:extLst>
          </p:cNvPr>
          <p:cNvSpPr txBox="1"/>
          <p:nvPr/>
        </p:nvSpPr>
        <p:spPr>
          <a:xfrm>
            <a:off x="5147035" y="335425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B07299-0E0F-4348-A634-42C384BBEECA}"/>
              </a:ext>
            </a:extLst>
          </p:cNvPr>
          <p:cNvSpPr txBox="1"/>
          <p:nvPr/>
        </p:nvSpPr>
        <p:spPr>
          <a:xfrm>
            <a:off x="5147035" y="2604503"/>
            <a:ext cx="260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E44DC6-C5F4-44EA-81D0-6F7BAFDF200A}"/>
              </a:ext>
            </a:extLst>
          </p:cNvPr>
          <p:cNvSpPr txBox="1"/>
          <p:nvPr/>
        </p:nvSpPr>
        <p:spPr>
          <a:xfrm>
            <a:off x="6096000" y="4147793"/>
            <a:ext cx="243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925EE14-4039-40D0-8086-3FA4F7270ED2}"/>
              </a:ext>
            </a:extLst>
          </p:cNvPr>
          <p:cNvSpPr txBox="1"/>
          <p:nvPr/>
        </p:nvSpPr>
        <p:spPr>
          <a:xfrm>
            <a:off x="6131506" y="4908635"/>
            <a:ext cx="332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660001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31AAB-1B25-4CA3-9CB3-556B90219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2060"/>
                </a:solidFill>
              </a:rPr>
              <a:t>WORK TO BE DONE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671EBD-1056-4786-899C-8BEF33759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  <a:p>
            <a:r>
              <a:rPr lang="en-IN" dirty="0"/>
              <a:t>Front end Coding part  (20%)  </a:t>
            </a:r>
          </a:p>
          <a:p>
            <a:pPr marL="0" indent="0">
              <a:buNone/>
            </a:pPr>
            <a:r>
              <a:rPr lang="en-IN" dirty="0"/>
              <a:t>         Two pages to make style.</a:t>
            </a:r>
          </a:p>
          <a:p>
            <a:r>
              <a:rPr lang="en-IN" dirty="0"/>
              <a:t>Add message </a:t>
            </a:r>
            <a:r>
              <a:rPr lang="en-IN" dirty="0" err="1"/>
              <a:t>api</a:t>
            </a:r>
            <a:r>
              <a:rPr lang="en-IN" dirty="0"/>
              <a:t> from internet source and it integrate with our code.</a:t>
            </a:r>
          </a:p>
        </p:txBody>
      </p:sp>
    </p:spTree>
    <p:extLst>
      <p:ext uri="{BB962C8B-B14F-4D97-AF65-F5344CB8AC3E}">
        <p14:creationId xmlns:p14="http://schemas.microsoft.com/office/powerpoint/2010/main" val="25029027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8FB3B-32D8-4A33-9F4C-CECBB0960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16835"/>
            <a:ext cx="8596668" cy="1351722"/>
          </a:xfrm>
        </p:spPr>
        <p:txBody>
          <a:bodyPr>
            <a:normAutofit/>
          </a:bodyPr>
          <a:lstStyle/>
          <a:p>
            <a:r>
              <a:rPr lang="en-IN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46EBE-3ADA-4CFD-96CF-1F1279E8C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dirty="0"/>
              <a:t>             </a:t>
            </a:r>
          </a:p>
          <a:p>
            <a:pPr marL="0" indent="0">
              <a:buNone/>
            </a:pPr>
            <a:endParaRPr lang="en-IN" sz="2800" dirty="0"/>
          </a:p>
          <a:p>
            <a:pPr marL="0" indent="0">
              <a:buNone/>
            </a:pPr>
            <a:r>
              <a:rPr lang="en-IN" sz="5400" b="1" dirty="0">
                <a:solidFill>
                  <a:srgbClr val="0070C0"/>
                </a:solidFill>
                <a:latin typeface="Algerian" panose="04020705040A02060702" pitchFamily="82" charset="0"/>
              </a:rPr>
              <a:t>                     </a:t>
            </a:r>
            <a:r>
              <a:rPr lang="en-IN" sz="5400" b="1" i="1" dirty="0">
                <a:solidFill>
                  <a:srgbClr val="0070C0"/>
                </a:solidFill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25632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8049AD-9827-49E8-8BF5-32E175C8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A99CFD-13BA-4D43-8274-E720ACDBE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1">
              <a:extLst>
                <a:ext uri="{FF2B5EF4-FFF2-40B4-BE49-F238E27FC236}">
                  <a16:creationId xmlns:a16="http://schemas.microsoft.com/office/drawing/2014/main" id="{946D58D6-64B0-4752-8159-24114F47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16801F7-F15E-4355-8767-26487BA8B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4FF0578-E224-4225-8396-B99D4881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642C0E0-9644-41F1-8CF3-33779AA8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F77D9D3-628A-4607-B307-91AAA5603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0600759E-C22E-4F3D-8569-0DE8F1D49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9A4E951D-EAB0-4F6B-84AE-B5B25684F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953BEA8-1B45-419E-BACD-49DB8888B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72B7FA08-1FF3-4AED-B4E9-587D81D6B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203F84E-3D83-4602-8FF2-14FA624D7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7702D-1F01-422D-8901-32DC780D9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IN" dirty="0"/>
              <a:t>As name says that local vendors/farmers will become self dependent</a:t>
            </a:r>
          </a:p>
          <a:p>
            <a:r>
              <a:rPr lang="en-IN" dirty="0"/>
              <a:t>Equal share of the profit for the farmers</a:t>
            </a:r>
          </a:p>
          <a:p>
            <a:r>
              <a:rPr lang="en-IN" dirty="0"/>
              <a:t>Agriculturists will become more in number.</a:t>
            </a:r>
          </a:p>
          <a:p>
            <a:r>
              <a:rPr lang="en-IN" dirty="0"/>
              <a:t>This project is Farmer Friendly.</a:t>
            </a:r>
          </a:p>
        </p:txBody>
      </p:sp>
    </p:spTree>
    <p:extLst>
      <p:ext uri="{BB962C8B-B14F-4D97-AF65-F5344CB8AC3E}">
        <p14:creationId xmlns:p14="http://schemas.microsoft.com/office/powerpoint/2010/main" val="61622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8049AD-9827-49E8-8BF5-32E175C8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A99CFD-13BA-4D43-8274-E720ACDBE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46D58D6-64B0-4752-8159-24114F47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16801F7-F15E-4355-8767-26487BA8B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14FF0578-E224-4225-8396-B99D4881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642C0E0-9644-41F1-8CF3-33779AA8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F77D9D3-628A-4607-B307-91AAA5603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0600759E-C22E-4F3D-8569-0DE8F1D49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9A4E951D-EAB0-4F6B-84AE-B5B25684F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953BEA8-1B45-419E-BACD-49DB8888B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72B7FA08-1FF3-4AED-B4E9-587D81D6B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010C37-BC74-44B1-9890-DA3DAE7D0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IN"/>
              <a:t>INTRODUCTION(..continued)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8DC81-16F1-4B9F-9A88-9C2240A67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IN" dirty="0"/>
              <a:t>We would look forward to the local solution in  light of global experience, particularly with an Indian perspective.</a:t>
            </a:r>
          </a:p>
          <a:p>
            <a:r>
              <a:rPr lang="en-IN" dirty="0"/>
              <a:t>Primary objective of our project is to promote farmers and local vendors and it would also contribute in making our country self sufficient.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83757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40180-1DF7-4F22-B86E-8CD734A99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IN"/>
              <a:t>INTRODUCTION (..continued)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0A832C4-AD95-4A00-B9F9-625404EB7C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7681350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03255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2ED567-06B3-4107-9773-BBB6BD786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72DD7-07D3-4DAB-B4A0-2C9637F4C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53067"/>
            <a:ext cx="6155266" cy="4351866"/>
          </a:xfrm>
        </p:spPr>
        <p:txBody>
          <a:bodyPr anchor="ctr">
            <a:normAutofit/>
          </a:bodyPr>
          <a:lstStyle/>
          <a:p>
            <a:r>
              <a:rPr lang="en-IN" dirty="0"/>
              <a:t>Agriculture Database Management System </a:t>
            </a:r>
            <a:r>
              <a:rPr lang="en-IN" b="1" dirty="0"/>
              <a:t>India Guwahati</a:t>
            </a:r>
            <a:r>
              <a:rPr lang="en-IN" dirty="0"/>
              <a:t> developed by </a:t>
            </a:r>
            <a:r>
              <a:rPr lang="en-IN" b="1" dirty="0"/>
              <a:t>Eastern India </a:t>
            </a:r>
            <a:r>
              <a:rPr lang="en-IN" b="1" dirty="0" err="1"/>
              <a:t>Technosoft</a:t>
            </a:r>
            <a:r>
              <a:rPr lang="en-IN" b="1" dirty="0"/>
              <a:t> PVT.LTD.</a:t>
            </a:r>
          </a:p>
          <a:p>
            <a:r>
              <a:rPr lang="en-IN" dirty="0"/>
              <a:t>The objective of this project include various types of govt. individual to manage huge amount of data with various types of credential </a:t>
            </a:r>
          </a:p>
          <a:p>
            <a:pPr marL="0" indent="0">
              <a:buNone/>
            </a:pPr>
            <a:r>
              <a:rPr lang="en-IN" dirty="0"/>
              <a:t>      1. </a:t>
            </a:r>
            <a:r>
              <a:rPr lang="en-IN" i="1" dirty="0"/>
              <a:t>Area Statistics</a:t>
            </a:r>
          </a:p>
          <a:p>
            <a:pPr marL="0" indent="0">
              <a:buNone/>
            </a:pPr>
            <a:r>
              <a:rPr lang="en-IN" dirty="0"/>
              <a:t>      2. </a:t>
            </a:r>
            <a:r>
              <a:rPr lang="en-IN" i="1" dirty="0"/>
              <a:t>Production Statistics</a:t>
            </a:r>
          </a:p>
          <a:p>
            <a:pPr marL="0" indent="0">
              <a:buNone/>
            </a:pPr>
            <a:r>
              <a:rPr lang="en-IN" dirty="0"/>
              <a:t>      3.</a:t>
            </a:r>
            <a:r>
              <a:rPr lang="en-IN" i="1" dirty="0"/>
              <a:t>Land Use Statistics</a:t>
            </a:r>
          </a:p>
          <a:p>
            <a:r>
              <a:rPr lang="en-IN" dirty="0"/>
              <a:t>Benefits of the farmers in </a:t>
            </a:r>
            <a:r>
              <a:rPr lang="en-IN" b="1" dirty="0"/>
              <a:t>Agriculture DBMS </a:t>
            </a:r>
            <a:r>
              <a:rPr lang="en-IN" dirty="0"/>
              <a:t>are guidance on </a:t>
            </a:r>
            <a:r>
              <a:rPr lang="en-IN" u="sng" dirty="0"/>
              <a:t>crop planning</a:t>
            </a:r>
            <a:r>
              <a:rPr lang="en-IN" dirty="0"/>
              <a:t>, </a:t>
            </a:r>
            <a:r>
              <a:rPr lang="en-IN" u="sng" dirty="0"/>
              <a:t>form mechanism</a:t>
            </a:r>
            <a:r>
              <a:rPr lang="en-IN" dirty="0"/>
              <a:t>, </a:t>
            </a:r>
            <a:r>
              <a:rPr lang="en-IN" u="sng" dirty="0"/>
              <a:t>providing on-time soil testing</a:t>
            </a:r>
            <a:r>
              <a:rPr lang="en-IN" dirty="0"/>
              <a:t>. 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551D8B-3775-4477-88B7-7B7C350D3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0"/>
            <a:ext cx="4657344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901C3D-CFAE-460D-BD0E-7D22164D7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590212" y="0"/>
            <a:ext cx="1059921" cy="6858000"/>
          </a:xfrm>
          <a:prstGeom prst="line">
            <a:avLst/>
          </a:prstGeom>
          <a:ln w="9525">
            <a:solidFill>
              <a:srgbClr val="BFBFBF">
                <a:alpha val="7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7C0EA9-1437-4437-9D20-2BBDA1AA9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721600" y="3721395"/>
            <a:ext cx="4345560" cy="3136604"/>
          </a:xfrm>
          <a:prstGeom prst="line">
            <a:avLst/>
          </a:prstGeom>
          <a:ln w="9525">
            <a:solidFill>
              <a:srgbClr val="BFBFBF">
                <a:alpha val="69804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id="{BB934D2B-85E2-4375-94EE-B66C16BF7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id="{9B445E02-D785-4565-B842-9567BBC09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2C153736-D102-4F57-9DE7-615AFC02B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id="{BA407A52-66F4-4CDE-A726-FF79F3EC3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8">
            <a:extLst>
              <a:ext uri="{FF2B5EF4-FFF2-40B4-BE49-F238E27FC236}">
                <a16:creationId xmlns:a16="http://schemas.microsoft.com/office/drawing/2014/main" id="{D28FFB34-4FC3-46F5-B900-D3B774FD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9">
            <a:extLst>
              <a:ext uri="{FF2B5EF4-FFF2-40B4-BE49-F238E27FC236}">
                <a16:creationId xmlns:a16="http://schemas.microsoft.com/office/drawing/2014/main" id="{205F7B13-ACB5-46BE-8070-0431266B1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D52A0D23-45DD-4DF4-ADE6-A81F409BB9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FBFE50-A7F1-4E2E-A999-3EB8402D1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9658" y="1253067"/>
            <a:ext cx="3371742" cy="4351866"/>
          </a:xfrm>
        </p:spPr>
        <p:txBody>
          <a:bodyPr anchor="ctr"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EXISTING SYSTEM</a:t>
            </a:r>
          </a:p>
        </p:txBody>
      </p:sp>
    </p:spTree>
    <p:extLst>
      <p:ext uri="{BB962C8B-B14F-4D97-AF65-F5344CB8AC3E}">
        <p14:creationId xmlns:p14="http://schemas.microsoft.com/office/powerpoint/2010/main" val="2968526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B5AA8A5-25CC-4295-892F-367FCDAF2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11">
            <a:extLst>
              <a:ext uri="{FF2B5EF4-FFF2-40B4-BE49-F238E27FC236}">
                <a16:creationId xmlns:a16="http://schemas.microsoft.com/office/drawing/2014/main" id="{09DD65AA-8280-4962-92F3-DF1CB5334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8" name="Straight Connector 12">
              <a:extLst>
                <a:ext uri="{FF2B5EF4-FFF2-40B4-BE49-F238E27FC236}">
                  <a16:creationId xmlns:a16="http://schemas.microsoft.com/office/drawing/2014/main" id="{88942788-FC6D-44C2-BFC1-6F064710D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13">
              <a:extLst>
                <a:ext uri="{FF2B5EF4-FFF2-40B4-BE49-F238E27FC236}">
                  <a16:creationId xmlns:a16="http://schemas.microsoft.com/office/drawing/2014/main" id="{01093AC6-E5C2-4894-A520-5BE11049F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F2EF9281-EAD8-4973-938C-52DECCD0F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4D52681-7A79-4750-8E02-7C30DBAFE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16">
              <a:extLst>
                <a:ext uri="{FF2B5EF4-FFF2-40B4-BE49-F238E27FC236}">
                  <a16:creationId xmlns:a16="http://schemas.microsoft.com/office/drawing/2014/main" id="{F132E88E-8003-49D3-88BD-E18DF696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8C986A99-157C-40D0-97AD-371B6F55E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264123D5-6D32-4F54-BAD5-43A5BAF6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id="{5FCA8C06-6A3E-4C39-9EF2-1179873319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0">
              <a:extLst>
                <a:ext uri="{FF2B5EF4-FFF2-40B4-BE49-F238E27FC236}">
                  <a16:creationId xmlns:a16="http://schemas.microsoft.com/office/drawing/2014/main" id="{3F93416A-6C44-4D77-A94A-DEBC035EA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1BF15DC-AFAC-43F6-8203-11D1CAD2D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IN" sz="4400">
                <a:solidFill>
                  <a:schemeClr val="accent1">
                    <a:lumMod val="75000"/>
                  </a:schemeClr>
                </a:solidFill>
              </a:rPr>
              <a:t>EXISTING SYSTEM (..continued)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4C6BC13-FB1E-48CC-B421-3D0603972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D4D46BD-4888-4236-B2D4-76C003F2DD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6747920"/>
              </p:ext>
            </p:extLst>
          </p:nvPr>
        </p:nvGraphicFramePr>
        <p:xfrm>
          <a:off x="4852543" y="944564"/>
          <a:ext cx="6692814" cy="4823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4405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A5F94-5263-4DA7-B278-2CC962674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PROPOSED SYSTEM</a:t>
            </a:r>
          </a:p>
        </p:txBody>
      </p:sp>
      <p:pic>
        <p:nvPicPr>
          <p:cNvPr id="7" name="Graphic 6" descr="Farm scene">
            <a:extLst>
              <a:ext uri="{FF2B5EF4-FFF2-40B4-BE49-F238E27FC236}">
                <a16:creationId xmlns:a16="http://schemas.microsoft.com/office/drawing/2014/main" id="{EF3A25F5-FD4F-4DC6-8A5A-AB9C9EA0F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BE019-0A3F-42C0-8B4D-60CC69E13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Helps more to farmers and Local vendors</a:t>
            </a:r>
          </a:p>
          <a:p>
            <a:r>
              <a:rPr lang="en-IN" dirty="0">
                <a:solidFill>
                  <a:srgbClr val="FFFFFF"/>
                </a:solidFill>
              </a:rPr>
              <a:t>Problems which are faced by farmers in existing system will be solved in our system</a:t>
            </a:r>
          </a:p>
          <a:p>
            <a:r>
              <a:rPr lang="en-IN" dirty="0">
                <a:solidFill>
                  <a:srgbClr val="FFFFFF"/>
                </a:solidFill>
              </a:rPr>
              <a:t>And now we are making this system for only one district </a:t>
            </a:r>
          </a:p>
          <a:p>
            <a:r>
              <a:rPr lang="en-IN" dirty="0">
                <a:solidFill>
                  <a:srgbClr val="FFFFFF"/>
                </a:solidFill>
              </a:rPr>
              <a:t>By supporting the local farmers today, we are helping to ensure that there will be farms in our community.</a:t>
            </a:r>
          </a:p>
          <a:p>
            <a:endParaRPr lang="en-I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423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DACBD2-F9DC-4EEF-838C-BEBFC852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WORK  DONE SO FAR</a:t>
            </a:r>
          </a:p>
        </p:txBody>
      </p:sp>
      <p:pic>
        <p:nvPicPr>
          <p:cNvPr id="9" name="Graphic 6" descr="Checkmark">
            <a:extLst>
              <a:ext uri="{FF2B5EF4-FFF2-40B4-BE49-F238E27FC236}">
                <a16:creationId xmlns:a16="http://schemas.microsoft.com/office/drawing/2014/main" id="{5A666019-4455-4F47-BA3E-A241A59DE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25C3D-1C27-40CD-B264-B46F54C79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dirty="0">
                <a:solidFill>
                  <a:srgbClr val="FFFFFF"/>
                </a:solidFill>
              </a:rPr>
              <a:t>The backend part of our project is completed.</a:t>
            </a:r>
          </a:p>
          <a:p>
            <a:pPr marL="0" indent="0">
              <a:buNone/>
            </a:pPr>
            <a:r>
              <a:rPr lang="en-IN" dirty="0">
                <a:solidFill>
                  <a:srgbClr val="FFFFFF"/>
                </a:solidFill>
              </a:rPr>
              <a:t>80% frontend is completed</a:t>
            </a:r>
          </a:p>
          <a:p>
            <a:pPr marL="0" indent="0">
              <a:buNone/>
            </a:pPr>
            <a:endParaRPr lang="en-I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53759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980</Words>
  <Application>Microsoft Office PowerPoint</Application>
  <PresentationFormat>Widescreen</PresentationFormat>
  <Paragraphs>113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Algerian</vt:lpstr>
      <vt:lpstr>Arial</vt:lpstr>
      <vt:lpstr>Calibri</vt:lpstr>
      <vt:lpstr>Trebuchet MS</vt:lpstr>
      <vt:lpstr>Wingdings 3</vt:lpstr>
      <vt:lpstr>Facet</vt:lpstr>
      <vt:lpstr>VOCAL FOR LOCAL     </vt:lpstr>
      <vt:lpstr>AGENDA/ TOPIC</vt:lpstr>
      <vt:lpstr>INTRODUCTION</vt:lpstr>
      <vt:lpstr>INTRODUCTION(..continued)</vt:lpstr>
      <vt:lpstr>INTRODUCTION (..continued)</vt:lpstr>
      <vt:lpstr>EXISTING SYSTEM</vt:lpstr>
      <vt:lpstr>EXISTING SYSTEM (..continued)</vt:lpstr>
      <vt:lpstr>PROPOSED SYSTEM</vt:lpstr>
      <vt:lpstr>WORK  DONE SO FAR</vt:lpstr>
      <vt:lpstr>HOME PAGE</vt:lpstr>
      <vt:lpstr>TALUK LOGIN WINDOW: </vt:lpstr>
      <vt:lpstr>DISTRICT LOGIN WINDOW </vt:lpstr>
      <vt:lpstr>Continued…</vt:lpstr>
      <vt:lpstr>Continued…</vt:lpstr>
      <vt:lpstr>DISTRICT HOME PAGE</vt:lpstr>
      <vt:lpstr>Continued….</vt:lpstr>
      <vt:lpstr>TALUK HOME PAGE</vt:lpstr>
      <vt:lpstr>PowerPoint Presentation</vt:lpstr>
      <vt:lpstr>Continued….</vt:lpstr>
      <vt:lpstr>Continued…         (ADD NEW FARMER &amp; ADD BALANCE</vt:lpstr>
      <vt:lpstr>CONTINUED…</vt:lpstr>
      <vt:lpstr>ER Diagram</vt:lpstr>
      <vt:lpstr>WORK TO BE DONE</vt:lpstr>
      <vt:lpstr>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VOCAL FOR LOCAL     </dc:title>
  <dc:creator>create new shetty</dc:creator>
  <cp:lastModifiedBy>create new shetty</cp:lastModifiedBy>
  <cp:revision>38</cp:revision>
  <dcterms:created xsi:type="dcterms:W3CDTF">2020-11-25T19:04:59Z</dcterms:created>
  <dcterms:modified xsi:type="dcterms:W3CDTF">2020-12-28T11:50:35Z</dcterms:modified>
</cp:coreProperties>
</file>